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f20b3445c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2e7b9315345d3"/>
  </p:sldMasterIdLst>
  <p:sldIdLst>
    <p:sldId xmlns:r="http://schemas.openxmlformats.org/officeDocument/2006/relationships" id="256" r:id="R273f3716014343ee"/>
    <p:sldId xmlns:r="http://schemas.openxmlformats.org/officeDocument/2006/relationships" id="257" r:id="Ra6216767b4b9468b"/>
    <p:sldId xmlns:r="http://schemas.openxmlformats.org/officeDocument/2006/relationships" id="258" r:id="Ref6806de356e4ab5"/>
    <p:sldId xmlns:r="http://schemas.openxmlformats.org/officeDocument/2006/relationships" id="259" r:id="R4ed3dac166e849b8"/>
    <p:sldId xmlns:r="http://schemas.openxmlformats.org/officeDocument/2006/relationships" id="260" r:id="R9c2a4c7c74d74ff1"/>
    <p:sldId xmlns:r="http://schemas.openxmlformats.org/officeDocument/2006/relationships" id="261" r:id="R99b383f881204e9d"/>
    <p:sldId xmlns:r="http://schemas.openxmlformats.org/officeDocument/2006/relationships" id="262" r:id="R09bcf202d762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2e7b9315345d3" /><Relationship Type="http://schemas.openxmlformats.org/officeDocument/2006/relationships/slide" Target="/ppt/slides/slide1.xml" Id="R273f3716014343ee" /><Relationship Type="http://schemas.openxmlformats.org/officeDocument/2006/relationships/slide" Target="/ppt/slides/slide2.xml" Id="Ra6216767b4b9468b" /><Relationship Type="http://schemas.openxmlformats.org/officeDocument/2006/relationships/slide" Target="/ppt/slides/slide3.xml" Id="Ref6806de356e4ab5" /><Relationship Type="http://schemas.openxmlformats.org/officeDocument/2006/relationships/slide" Target="/ppt/slides/slide4.xml" Id="R4ed3dac166e849b8" /><Relationship Type="http://schemas.openxmlformats.org/officeDocument/2006/relationships/slide" Target="/ppt/slides/slide5.xml" Id="R9c2a4c7c74d74ff1" /><Relationship Type="http://schemas.openxmlformats.org/officeDocument/2006/relationships/slide" Target="/ppt/slides/slide6.xml" Id="R99b383f881204e9d" /><Relationship Type="http://schemas.openxmlformats.org/officeDocument/2006/relationships/slide" Target="/ppt/slides/slide7.xml" Id="R09bcf202d762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1645232b5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b8edf32a24f26" /><Relationship Type="http://schemas.openxmlformats.org/officeDocument/2006/relationships/theme" Target="/ppt/slideMasters/theme/theme1.xml" Id="Ra15ca50f11c9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b8edf32a2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ff5e9f3bd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b4ed50ab547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bff77800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af7cb7c6c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f55b98ec9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b3a2910f447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a67f17c8a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JBH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−713 343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BORGAR HVIDSTEN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JBH INVEST AS</a:t>
            </a:r>
          </a:p>
        </p:txBody>
      </p:sp>
    </p:spTree>
  </p:cSld>
  <p:clrMapOvr>
    <a:masterClrMapping xmlns:a="http://schemas.openxmlformats.org/drawingml/2006/main"/>
  </p:clrMapOvr>
</p:sld>
</file>