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ec95fe44648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48ff00e1d6471f"/>
  </p:sldMasterIdLst>
  <p:sldIdLst>
    <p:sldId xmlns:r="http://schemas.openxmlformats.org/officeDocument/2006/relationships" id="256" r:id="Ra6fdd5de9fa64ceb"/>
    <p:sldId xmlns:r="http://schemas.openxmlformats.org/officeDocument/2006/relationships" id="257" r:id="Rce94f9fb95834939"/>
    <p:sldId xmlns:r="http://schemas.openxmlformats.org/officeDocument/2006/relationships" id="258" r:id="R5153ed3a77194df3"/>
    <p:sldId xmlns:r="http://schemas.openxmlformats.org/officeDocument/2006/relationships" id="259" r:id="R3bf1bd7e3a634a94"/>
    <p:sldId xmlns:r="http://schemas.openxmlformats.org/officeDocument/2006/relationships" id="260" r:id="Raf12ad17e6e546db"/>
    <p:sldId xmlns:r="http://schemas.openxmlformats.org/officeDocument/2006/relationships" id="261" r:id="R89bf8658eb26460f"/>
    <p:sldId xmlns:r="http://schemas.openxmlformats.org/officeDocument/2006/relationships" id="262" r:id="R02359a8f41924b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8ff00e1d6471f" /><Relationship Type="http://schemas.openxmlformats.org/officeDocument/2006/relationships/slide" Target="/ppt/slides/slide1.xml" Id="Ra6fdd5de9fa64ceb" /><Relationship Type="http://schemas.openxmlformats.org/officeDocument/2006/relationships/slide" Target="/ppt/slides/slide2.xml" Id="Rce94f9fb95834939" /><Relationship Type="http://schemas.openxmlformats.org/officeDocument/2006/relationships/slide" Target="/ppt/slides/slide3.xml" Id="R5153ed3a77194df3" /><Relationship Type="http://schemas.openxmlformats.org/officeDocument/2006/relationships/slide" Target="/ppt/slides/slide4.xml" Id="R3bf1bd7e3a634a94" /><Relationship Type="http://schemas.openxmlformats.org/officeDocument/2006/relationships/slide" Target="/ppt/slides/slide5.xml" Id="Raf12ad17e6e546db" /><Relationship Type="http://schemas.openxmlformats.org/officeDocument/2006/relationships/slide" Target="/ppt/slides/slide6.xml" Id="R89bf8658eb26460f" /><Relationship Type="http://schemas.openxmlformats.org/officeDocument/2006/relationships/slide" Target="/ppt/slides/slide7.xml" Id="R02359a8f41924b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ac95d42b247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b2ce53fb34110" /><Relationship Type="http://schemas.openxmlformats.org/officeDocument/2006/relationships/theme" Target="/ppt/slideMasters/theme/theme1.xml" Id="Re8795632b8cc42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b2ce53fb3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0be3629544b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a46aeed1e4f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2f51006344c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d434c9d904d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5fcef0f81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fc13254e340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3cc5749af46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HVERVEN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HVERVEN INVEST AS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6 722 956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6 772 623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BRATVOLD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Bratvoldgrenda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