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fc832b1b4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71f6b91364144"/>
  </p:sldMasterIdLst>
  <p:sldIdLst>
    <p:sldId xmlns:r="http://schemas.openxmlformats.org/officeDocument/2006/relationships" id="256" r:id="R75421b4e89524ac6"/>
    <p:sldId xmlns:r="http://schemas.openxmlformats.org/officeDocument/2006/relationships" id="257" r:id="R0695380f066448b8"/>
    <p:sldId xmlns:r="http://schemas.openxmlformats.org/officeDocument/2006/relationships" id="258" r:id="Ra03466cb35164d06"/>
    <p:sldId xmlns:r="http://schemas.openxmlformats.org/officeDocument/2006/relationships" id="259" r:id="Ra5e131e7f33f4f25"/>
    <p:sldId xmlns:r="http://schemas.openxmlformats.org/officeDocument/2006/relationships" id="260" r:id="R0f902aa51f054a3d"/>
    <p:sldId xmlns:r="http://schemas.openxmlformats.org/officeDocument/2006/relationships" id="261" r:id="Rf0f2485468154650"/>
    <p:sldId xmlns:r="http://schemas.openxmlformats.org/officeDocument/2006/relationships" id="262" r:id="R7adcd1d55d8e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71f6b91364144" /><Relationship Type="http://schemas.openxmlformats.org/officeDocument/2006/relationships/slide" Target="/ppt/slides/slide1.xml" Id="R75421b4e89524ac6" /><Relationship Type="http://schemas.openxmlformats.org/officeDocument/2006/relationships/slide" Target="/ppt/slides/slide2.xml" Id="R0695380f066448b8" /><Relationship Type="http://schemas.openxmlformats.org/officeDocument/2006/relationships/slide" Target="/ppt/slides/slide3.xml" Id="Ra03466cb35164d06" /><Relationship Type="http://schemas.openxmlformats.org/officeDocument/2006/relationships/slide" Target="/ppt/slides/slide4.xml" Id="Ra5e131e7f33f4f25" /><Relationship Type="http://schemas.openxmlformats.org/officeDocument/2006/relationships/slide" Target="/ppt/slides/slide5.xml" Id="R0f902aa51f054a3d" /><Relationship Type="http://schemas.openxmlformats.org/officeDocument/2006/relationships/slide" Target="/ppt/slides/slide6.xml" Id="Rf0f2485468154650" /><Relationship Type="http://schemas.openxmlformats.org/officeDocument/2006/relationships/slide" Target="/ppt/slides/slide7.xml" Id="R7adcd1d55d8e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f731282b249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2b91682b34845" /><Relationship Type="http://schemas.openxmlformats.org/officeDocument/2006/relationships/theme" Target="/ppt/slideMasters/theme/theme1.xml" Id="R77ecdb61e85a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2b91682b3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4511e133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86369f29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c41c3076a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a3279dfe3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ed42365ca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3fe50a56a4d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eedbb0b49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HEYERDAHL HOLDING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HOLDING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−3 663 433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1 147 701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3 173 522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STEINAR ODD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CHRISTIAN H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39 66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steinar.heyerdahl@c-h.no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HEYERDAHL HOLDING INVEST AS</a:t>
            </a:r>
          </a:p>
        </p:txBody>
      </p:sp>
    </p:spTree>
  </p:cSld>
  <p:clrMapOvr>
    <a:masterClrMapping xmlns:a="http://schemas.openxmlformats.org/drawingml/2006/main"/>
  </p:clrMapOvr>
</p:sld>
</file>