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dcdd1095854b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ca2691899a49c6"/>
  </p:sldMasterIdLst>
  <p:sldIdLst>
    <p:sldId xmlns:r="http://schemas.openxmlformats.org/officeDocument/2006/relationships" id="256" r:id="R2607f126d5b04576"/>
    <p:sldId xmlns:r="http://schemas.openxmlformats.org/officeDocument/2006/relationships" id="257" r:id="Ra2c5cc6352404085"/>
    <p:sldId xmlns:r="http://schemas.openxmlformats.org/officeDocument/2006/relationships" id="258" r:id="Rde7a9435d3c24150"/>
    <p:sldId xmlns:r="http://schemas.openxmlformats.org/officeDocument/2006/relationships" id="259" r:id="R824a28eaed6f4ed8"/>
    <p:sldId xmlns:r="http://schemas.openxmlformats.org/officeDocument/2006/relationships" id="260" r:id="Rc6d0ac659b3547d0"/>
    <p:sldId xmlns:r="http://schemas.openxmlformats.org/officeDocument/2006/relationships" id="261" r:id="R0920be24d55c41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a2691899a49c6" /><Relationship Type="http://schemas.openxmlformats.org/officeDocument/2006/relationships/slide" Target="/ppt/slides/slide1.xml" Id="R2607f126d5b04576" /><Relationship Type="http://schemas.openxmlformats.org/officeDocument/2006/relationships/slide" Target="/ppt/slides/slide2.xml" Id="Ra2c5cc6352404085" /><Relationship Type="http://schemas.openxmlformats.org/officeDocument/2006/relationships/slide" Target="/ppt/slides/slide3.xml" Id="Rde7a9435d3c24150" /><Relationship Type="http://schemas.openxmlformats.org/officeDocument/2006/relationships/slide" Target="/ppt/slides/slide4.xml" Id="R824a28eaed6f4ed8" /><Relationship Type="http://schemas.openxmlformats.org/officeDocument/2006/relationships/slide" Target="/ppt/slides/slide5.xml" Id="Rc6d0ac659b3547d0" /><Relationship Type="http://schemas.openxmlformats.org/officeDocument/2006/relationships/slide" Target="/ppt/slides/slide6.xml" Id="R0920be24d55c41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e3bd0d9e847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b47ef7dae48f9" /><Relationship Type="http://schemas.openxmlformats.org/officeDocument/2006/relationships/theme" Target="/ppt/slideMasters/theme/theme1.xml" Id="R1a82ca3aed244a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eb47ef7dae48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0aa0441764c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ad55c0b4b46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516a4d9d840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f49d7d6aa46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0232c29f74d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ee94b7fd6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HEYERDAHL HOLDING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 HOLDING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ODD HEYERDAHL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HARLEM HEYERDAHL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Sørengkaia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39 66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steinar.heyerdahl@c-h.no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HEYERDAHL HOLDING INVEST AS</a:t>
            </a:r>
          </a:p>
        </p:txBody>
      </p:sp>
    </p:spTree>
  </p:cSld>
  <p:clrMapOvr>
    <a:masterClrMapping xmlns:a="http://schemas.openxmlformats.org/drawingml/2006/main"/>
  </p:clrMapOvr>
</p:sld>
</file>