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f7c28c935743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f32ed1f5b142e5"/>
  </p:sldMasterIdLst>
  <p:sldIdLst>
    <p:sldId xmlns:r="http://schemas.openxmlformats.org/officeDocument/2006/relationships" id="256" r:id="R732d5c198d19482d"/>
    <p:sldId xmlns:r="http://schemas.openxmlformats.org/officeDocument/2006/relationships" id="257" r:id="R383f917322f6495a"/>
    <p:sldId xmlns:r="http://schemas.openxmlformats.org/officeDocument/2006/relationships" id="258" r:id="R3ac6b0408f624c1f"/>
    <p:sldId xmlns:r="http://schemas.openxmlformats.org/officeDocument/2006/relationships" id="259" r:id="R2cfe6e0562324eff"/>
    <p:sldId xmlns:r="http://schemas.openxmlformats.org/officeDocument/2006/relationships" id="260" r:id="R32557bd5c7c64e28"/>
    <p:sldId xmlns:r="http://schemas.openxmlformats.org/officeDocument/2006/relationships" id="261" r:id="Rfe4eff3e711f4ad4"/>
    <p:sldId xmlns:r="http://schemas.openxmlformats.org/officeDocument/2006/relationships" id="262" r:id="R254fac5e253c42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f32ed1f5b142e5" /><Relationship Type="http://schemas.openxmlformats.org/officeDocument/2006/relationships/slide" Target="/ppt/slides/slide1.xml" Id="R732d5c198d19482d" /><Relationship Type="http://schemas.openxmlformats.org/officeDocument/2006/relationships/slide" Target="/ppt/slides/slide2.xml" Id="R383f917322f6495a" /><Relationship Type="http://schemas.openxmlformats.org/officeDocument/2006/relationships/slide" Target="/ppt/slides/slide3.xml" Id="R3ac6b0408f624c1f" /><Relationship Type="http://schemas.openxmlformats.org/officeDocument/2006/relationships/slide" Target="/ppt/slides/slide4.xml" Id="R2cfe6e0562324eff" /><Relationship Type="http://schemas.openxmlformats.org/officeDocument/2006/relationships/slide" Target="/ppt/slides/slide5.xml" Id="R32557bd5c7c64e28" /><Relationship Type="http://schemas.openxmlformats.org/officeDocument/2006/relationships/slide" Target="/ppt/slides/slide6.xml" Id="Rfe4eff3e711f4ad4" /><Relationship Type="http://schemas.openxmlformats.org/officeDocument/2006/relationships/slide" Target="/ppt/slides/slide7.xml" Id="R254fac5e253c42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ba2c5114a343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ffc5caa1b430e" /><Relationship Type="http://schemas.openxmlformats.org/officeDocument/2006/relationships/theme" Target="/ppt/slideMasters/theme/theme1.xml" Id="R8a9ab39f734e48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5ffc5caa1b43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313db339041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69117fbb049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4781a28fb4d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61f4200c74e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6b38dfea641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d4861981b4c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547ef954b49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ØGREID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ØGREID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ØGREID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ØGREID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ØGREID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ØGREID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25 745 000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25 752 000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335 970 000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355 329 000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ØGREID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ØGREID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ØGREID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Øgreid AS, Løkkeveien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989 130 595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ØGREID AS</a:t>
            </a:r>
          </a:p>
        </p:txBody>
      </p:sp>
    </p:spTree>
  </p:cSld>
  <p:clrMapOvr>
    <a:masterClrMapping xmlns:a="http://schemas.openxmlformats.org/drawingml/2006/main"/>
  </p:clrMapOvr>
</p:sld>
</file>