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2a020efdeb41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bd6ead03344793"/>
  </p:sldMasterIdLst>
  <p:sldIdLst>
    <p:sldId xmlns:r="http://schemas.openxmlformats.org/officeDocument/2006/relationships" id="256" r:id="R015c12f63a534470"/>
    <p:sldId xmlns:r="http://schemas.openxmlformats.org/officeDocument/2006/relationships" id="257" r:id="Rc37bc824937b43e2"/>
    <p:sldId xmlns:r="http://schemas.openxmlformats.org/officeDocument/2006/relationships" id="258" r:id="R58bdc3715bf949d2"/>
    <p:sldId xmlns:r="http://schemas.openxmlformats.org/officeDocument/2006/relationships" id="259" r:id="R5a4c265789704822"/>
    <p:sldId xmlns:r="http://schemas.openxmlformats.org/officeDocument/2006/relationships" id="260" r:id="Ra73c00a054074b50"/>
    <p:sldId xmlns:r="http://schemas.openxmlformats.org/officeDocument/2006/relationships" id="261" r:id="Ra1814f6721b44c9d"/>
    <p:sldId xmlns:r="http://schemas.openxmlformats.org/officeDocument/2006/relationships" id="262" r:id="Rf69c87dd3df14b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bd6ead03344793" /><Relationship Type="http://schemas.openxmlformats.org/officeDocument/2006/relationships/slide" Target="/ppt/slides/slide1.xml" Id="R015c12f63a534470" /><Relationship Type="http://schemas.openxmlformats.org/officeDocument/2006/relationships/slide" Target="/ppt/slides/slide2.xml" Id="Rc37bc824937b43e2" /><Relationship Type="http://schemas.openxmlformats.org/officeDocument/2006/relationships/slide" Target="/ppt/slides/slide3.xml" Id="R58bdc3715bf949d2" /><Relationship Type="http://schemas.openxmlformats.org/officeDocument/2006/relationships/slide" Target="/ppt/slides/slide4.xml" Id="R5a4c265789704822" /><Relationship Type="http://schemas.openxmlformats.org/officeDocument/2006/relationships/slide" Target="/ppt/slides/slide5.xml" Id="Ra73c00a054074b50" /><Relationship Type="http://schemas.openxmlformats.org/officeDocument/2006/relationships/slide" Target="/ppt/slides/slide6.xml" Id="Ra1814f6721b44c9d" /><Relationship Type="http://schemas.openxmlformats.org/officeDocument/2006/relationships/slide" Target="/ppt/slides/slide7.xml" Id="Rf69c87dd3df14b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e562e9d72149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8ef69ddd4b4c62" /><Relationship Type="http://schemas.openxmlformats.org/officeDocument/2006/relationships/theme" Target="/ppt/slideMasters/theme/theme1.xml" Id="R0ccb30c6274e47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8ef69ddd4b4c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914625327342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0145a183c24c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a97e4d75f84f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090dd791134a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5a31aa8cba4a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98d629b7154c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520d4adbac42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PTT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PTT INVEST AS ble etablert [år] og holder til i Onarheim.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50 720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−87 717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544 416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15 870 209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15 916 215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TVEIT PER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Per Terje Tveit, Hovlandsstrando 280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5694 Onarheim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989 130 587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PTT INVEST AS</a:t>
            </a:r>
          </a:p>
        </p:txBody>
      </p:sp>
    </p:spTree>
  </p:cSld>
  <p:clrMapOvr>
    <a:masterClrMapping xmlns:a="http://schemas.openxmlformats.org/drawingml/2006/main"/>
  </p:clrMapOvr>
</p:sld>
</file>