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e3028f354f4e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380b384398410c"/>
  </p:sldMasterIdLst>
  <p:sldIdLst>
    <p:sldId xmlns:r="http://schemas.openxmlformats.org/officeDocument/2006/relationships" id="256" r:id="R2199cb3f94f94ba3"/>
    <p:sldId xmlns:r="http://schemas.openxmlformats.org/officeDocument/2006/relationships" id="257" r:id="Rf713b161894b4963"/>
    <p:sldId xmlns:r="http://schemas.openxmlformats.org/officeDocument/2006/relationships" id="258" r:id="Rf2451a5a31c14b8e"/>
    <p:sldId xmlns:r="http://schemas.openxmlformats.org/officeDocument/2006/relationships" id="259" r:id="R0e5e1cd71d5343ae"/>
    <p:sldId xmlns:r="http://schemas.openxmlformats.org/officeDocument/2006/relationships" id="260" r:id="R2eb731a1189b4dca"/>
    <p:sldId xmlns:r="http://schemas.openxmlformats.org/officeDocument/2006/relationships" id="261" r:id="Rc62d00d611334862"/>
    <p:sldId xmlns:r="http://schemas.openxmlformats.org/officeDocument/2006/relationships" id="262" r:id="Rc023a1da97b642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80b384398410c" /><Relationship Type="http://schemas.openxmlformats.org/officeDocument/2006/relationships/slide" Target="/ppt/slides/slide1.xml" Id="R2199cb3f94f94ba3" /><Relationship Type="http://schemas.openxmlformats.org/officeDocument/2006/relationships/slide" Target="/ppt/slides/slide2.xml" Id="Rf713b161894b4963" /><Relationship Type="http://schemas.openxmlformats.org/officeDocument/2006/relationships/slide" Target="/ppt/slides/slide3.xml" Id="Rf2451a5a31c14b8e" /><Relationship Type="http://schemas.openxmlformats.org/officeDocument/2006/relationships/slide" Target="/ppt/slides/slide4.xml" Id="R0e5e1cd71d5343ae" /><Relationship Type="http://schemas.openxmlformats.org/officeDocument/2006/relationships/slide" Target="/ppt/slides/slide5.xml" Id="R2eb731a1189b4dca" /><Relationship Type="http://schemas.openxmlformats.org/officeDocument/2006/relationships/slide" Target="/ppt/slides/slide6.xml" Id="Rc62d00d611334862" /><Relationship Type="http://schemas.openxmlformats.org/officeDocument/2006/relationships/slide" Target="/ppt/slides/slide7.xml" Id="Rc023a1da97b642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d77218c5c40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b956a1587465a" /><Relationship Type="http://schemas.openxmlformats.org/officeDocument/2006/relationships/theme" Target="/ppt/slideMasters/theme/theme1.xml" Id="R9c58af5a2ae04a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b956a1587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84ab4f24344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ff3ad96d145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fefd63568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644f0b07844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2772fc28348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0fdbeda5a40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7fcd3c4ee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−567 063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−6 211 698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GUDMESTAD HARALD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VAAVUU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INVEST AS</a:t>
            </a:r>
          </a:p>
        </p:txBody>
      </p:sp>
    </p:spTree>
  </p:cSld>
  <p:clrMapOvr>
    <a:masterClrMapping xmlns:a="http://schemas.openxmlformats.org/drawingml/2006/main"/>
  </p:clrMapOvr>
</p:sld>
</file>