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371db8cfe3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61ad17295c4542"/>
  </p:sldMasterIdLst>
  <p:sldIdLst>
    <p:sldId xmlns:r="http://schemas.openxmlformats.org/officeDocument/2006/relationships" id="256" r:id="R89684fa724a24e38"/>
    <p:sldId xmlns:r="http://schemas.openxmlformats.org/officeDocument/2006/relationships" id="257" r:id="R19dadd5949694cba"/>
    <p:sldId xmlns:r="http://schemas.openxmlformats.org/officeDocument/2006/relationships" id="258" r:id="R082bc02801574d74"/>
    <p:sldId xmlns:r="http://schemas.openxmlformats.org/officeDocument/2006/relationships" id="259" r:id="Rcbdc543281ad4a00"/>
    <p:sldId xmlns:r="http://schemas.openxmlformats.org/officeDocument/2006/relationships" id="260" r:id="Rb423d41babc64a34"/>
    <p:sldId xmlns:r="http://schemas.openxmlformats.org/officeDocument/2006/relationships" id="261" r:id="R567058166edb41e4"/>
    <p:sldId xmlns:r="http://schemas.openxmlformats.org/officeDocument/2006/relationships" id="262" r:id="Rcbf26d39f1bb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1ad17295c4542" /><Relationship Type="http://schemas.openxmlformats.org/officeDocument/2006/relationships/slide" Target="/ppt/slides/slide1.xml" Id="R89684fa724a24e38" /><Relationship Type="http://schemas.openxmlformats.org/officeDocument/2006/relationships/slide" Target="/ppt/slides/slide2.xml" Id="R19dadd5949694cba" /><Relationship Type="http://schemas.openxmlformats.org/officeDocument/2006/relationships/slide" Target="/ppt/slides/slide3.xml" Id="R082bc02801574d74" /><Relationship Type="http://schemas.openxmlformats.org/officeDocument/2006/relationships/slide" Target="/ppt/slides/slide4.xml" Id="Rcbdc543281ad4a00" /><Relationship Type="http://schemas.openxmlformats.org/officeDocument/2006/relationships/slide" Target="/ppt/slides/slide5.xml" Id="Rb423d41babc64a34" /><Relationship Type="http://schemas.openxmlformats.org/officeDocument/2006/relationships/slide" Target="/ppt/slides/slide6.xml" Id="R567058166edb41e4" /><Relationship Type="http://schemas.openxmlformats.org/officeDocument/2006/relationships/slide" Target="/ppt/slides/slide7.xml" Id="Rcbf26d39f1bb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a2cd5f140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0764941cc46b5" /><Relationship Type="http://schemas.openxmlformats.org/officeDocument/2006/relationships/theme" Target="/ppt/slideMasters/theme/theme1.xml" Id="Rdf72f3c014bc41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60764941cc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ef2a47588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b0cb3478942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f6ad72b4a43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d2316978e49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651f81019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ae7d8509e43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d2344c0b3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F. THOMSEN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F. THOMSEN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3 002 304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3 014 635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FREDRIK THOMSEN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101D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70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