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fce8d112343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3063c7cbc4807"/>
  </p:sldMasterIdLst>
  <p:sldIdLst>
    <p:sldId xmlns:r="http://schemas.openxmlformats.org/officeDocument/2006/relationships" id="256" r:id="R099df1582411410a"/>
    <p:sldId xmlns:r="http://schemas.openxmlformats.org/officeDocument/2006/relationships" id="257" r:id="Rdbe8bdf3ab9f47fb"/>
    <p:sldId xmlns:r="http://schemas.openxmlformats.org/officeDocument/2006/relationships" id="258" r:id="Rb04bb0e0f3ab449f"/>
    <p:sldId xmlns:r="http://schemas.openxmlformats.org/officeDocument/2006/relationships" id="259" r:id="R682e652acedd4f80"/>
    <p:sldId xmlns:r="http://schemas.openxmlformats.org/officeDocument/2006/relationships" id="260" r:id="Rdd6a4ce0a3074fab"/>
    <p:sldId xmlns:r="http://schemas.openxmlformats.org/officeDocument/2006/relationships" id="261" r:id="R197f1552fd48472f"/>
    <p:sldId xmlns:r="http://schemas.openxmlformats.org/officeDocument/2006/relationships" id="262" r:id="Rf15c8692baa04b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3063c7cbc4807" /><Relationship Type="http://schemas.openxmlformats.org/officeDocument/2006/relationships/slide" Target="/ppt/slides/slide1.xml" Id="R099df1582411410a" /><Relationship Type="http://schemas.openxmlformats.org/officeDocument/2006/relationships/slide" Target="/ppt/slides/slide2.xml" Id="Rdbe8bdf3ab9f47fb" /><Relationship Type="http://schemas.openxmlformats.org/officeDocument/2006/relationships/slide" Target="/ppt/slides/slide3.xml" Id="Rb04bb0e0f3ab449f" /><Relationship Type="http://schemas.openxmlformats.org/officeDocument/2006/relationships/slide" Target="/ppt/slides/slide4.xml" Id="R682e652acedd4f80" /><Relationship Type="http://schemas.openxmlformats.org/officeDocument/2006/relationships/slide" Target="/ppt/slides/slide5.xml" Id="Rdd6a4ce0a3074fab" /><Relationship Type="http://schemas.openxmlformats.org/officeDocument/2006/relationships/slide" Target="/ppt/slides/slide6.xml" Id="R197f1552fd48472f" /><Relationship Type="http://schemas.openxmlformats.org/officeDocument/2006/relationships/slide" Target="/ppt/slides/slide7.xml" Id="Rf15c8692baa04b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5ad3134db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4a3eace424f35" /><Relationship Type="http://schemas.openxmlformats.org/officeDocument/2006/relationships/theme" Target="/ppt/slideMasters/theme/theme1.xml" Id="R115b082f2291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4a3eace42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7b426565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cef6dd7ce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baa28715f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b4039ad43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3cffee144b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ae95a9d6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9af6704fe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NORDMARKA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NORDMARKA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3 459 192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3 464 942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ANDERSEN BRANÆS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FLATIN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sigmund@roaelektriske.no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NORDMARKA INVEST AS</a:t>
            </a:r>
          </a:p>
        </p:txBody>
      </p:sp>
    </p:spTree>
  </p:cSld>
  <p:clrMapOvr>
    <a:masterClrMapping xmlns:a="http://schemas.openxmlformats.org/drawingml/2006/main"/>
  </p:clrMapOvr>
</p:sld>
</file>