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e795cf0e834f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93cf7af0dc4935"/>
  </p:sldMasterIdLst>
  <p:sldIdLst>
    <p:sldId xmlns:r="http://schemas.openxmlformats.org/officeDocument/2006/relationships" id="256" r:id="R6277e03e8ab148be"/>
    <p:sldId xmlns:r="http://schemas.openxmlformats.org/officeDocument/2006/relationships" id="257" r:id="R9e75a25c253843b0"/>
    <p:sldId xmlns:r="http://schemas.openxmlformats.org/officeDocument/2006/relationships" id="258" r:id="R7423d66e7a2f4a4d"/>
    <p:sldId xmlns:r="http://schemas.openxmlformats.org/officeDocument/2006/relationships" id="259" r:id="R425698c6fcc5474e"/>
    <p:sldId xmlns:r="http://schemas.openxmlformats.org/officeDocument/2006/relationships" id="260" r:id="R19d9f2788cf745ae"/>
    <p:sldId xmlns:r="http://schemas.openxmlformats.org/officeDocument/2006/relationships" id="261" r:id="R40681fd358974076"/>
    <p:sldId xmlns:r="http://schemas.openxmlformats.org/officeDocument/2006/relationships" id="262" r:id="R5a8c854884654d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3cf7af0dc4935" /><Relationship Type="http://schemas.openxmlformats.org/officeDocument/2006/relationships/slide" Target="/ppt/slides/slide1.xml" Id="R6277e03e8ab148be" /><Relationship Type="http://schemas.openxmlformats.org/officeDocument/2006/relationships/slide" Target="/ppt/slides/slide2.xml" Id="R9e75a25c253843b0" /><Relationship Type="http://schemas.openxmlformats.org/officeDocument/2006/relationships/slide" Target="/ppt/slides/slide3.xml" Id="R7423d66e7a2f4a4d" /><Relationship Type="http://schemas.openxmlformats.org/officeDocument/2006/relationships/slide" Target="/ppt/slides/slide4.xml" Id="R425698c6fcc5474e" /><Relationship Type="http://schemas.openxmlformats.org/officeDocument/2006/relationships/slide" Target="/ppt/slides/slide5.xml" Id="R19d9f2788cf745ae" /><Relationship Type="http://schemas.openxmlformats.org/officeDocument/2006/relationships/slide" Target="/ppt/slides/slide6.xml" Id="R40681fd358974076" /><Relationship Type="http://schemas.openxmlformats.org/officeDocument/2006/relationships/slide" Target="/ppt/slides/slide7.xml" Id="R5a8c854884654d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16a31ff4946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c8192c5084aa6" /><Relationship Type="http://schemas.openxmlformats.org/officeDocument/2006/relationships/theme" Target="/ppt/slideMasters/theme/theme1.xml" Id="Rd5e5e2beb9dc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3c8192c508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62c30eddb42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bad0744ed41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50d6ad45142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0ff51cfc444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46fabe44b4d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3b1384d9644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011f05cb242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12 864 034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77 293 076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91 840 047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STEINSVIK ANNE TONE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Mineral AS, Eikremsvingen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anne.tone.steinsvik@nomin.no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