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47f17e272344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992169581e45d4"/>
  </p:sldMasterIdLst>
  <p:sldIdLst>
    <p:sldId xmlns:r="http://schemas.openxmlformats.org/officeDocument/2006/relationships" id="256" r:id="Rd739a32b8ad94fc3"/>
    <p:sldId xmlns:r="http://schemas.openxmlformats.org/officeDocument/2006/relationships" id="257" r:id="Rab9b128cb2924ca7"/>
    <p:sldId xmlns:r="http://schemas.openxmlformats.org/officeDocument/2006/relationships" id="258" r:id="R04f40d29a1394342"/>
    <p:sldId xmlns:r="http://schemas.openxmlformats.org/officeDocument/2006/relationships" id="259" r:id="R384f9679aee84c6e"/>
    <p:sldId xmlns:r="http://schemas.openxmlformats.org/officeDocument/2006/relationships" id="260" r:id="Rf44d813031834934"/>
    <p:sldId xmlns:r="http://schemas.openxmlformats.org/officeDocument/2006/relationships" id="261" r:id="Rdcfade8a0bd24b27"/>
    <p:sldId xmlns:r="http://schemas.openxmlformats.org/officeDocument/2006/relationships" id="262" r:id="R808b4d6077a949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992169581e45d4" /><Relationship Type="http://schemas.openxmlformats.org/officeDocument/2006/relationships/slide" Target="/ppt/slides/slide1.xml" Id="Rd739a32b8ad94fc3" /><Relationship Type="http://schemas.openxmlformats.org/officeDocument/2006/relationships/slide" Target="/ppt/slides/slide2.xml" Id="Rab9b128cb2924ca7" /><Relationship Type="http://schemas.openxmlformats.org/officeDocument/2006/relationships/slide" Target="/ppt/slides/slide3.xml" Id="R04f40d29a1394342" /><Relationship Type="http://schemas.openxmlformats.org/officeDocument/2006/relationships/slide" Target="/ppt/slides/slide4.xml" Id="R384f9679aee84c6e" /><Relationship Type="http://schemas.openxmlformats.org/officeDocument/2006/relationships/slide" Target="/ppt/slides/slide5.xml" Id="Rf44d813031834934" /><Relationship Type="http://schemas.openxmlformats.org/officeDocument/2006/relationships/slide" Target="/ppt/slides/slide6.xml" Id="Rdcfade8a0bd24b27" /><Relationship Type="http://schemas.openxmlformats.org/officeDocument/2006/relationships/slide" Target="/ppt/slides/slide7.xml" Id="R808b4d6077a949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c34ce311c841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b973cc7c6406c" /><Relationship Type="http://schemas.openxmlformats.org/officeDocument/2006/relationships/theme" Target="/ppt/slideMasters/theme/theme1.xml" Id="Rf44deded709c41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cb973cc7c640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b083008b745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c7a21db4545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d661b2c7e45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eabb2dcba49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82e7c562d48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48670c83f43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00394198146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ARILD BERGMANN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BERGMANN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BERGMANN HOLDING AS ble etablert [år] og holder til i Charlottenlund.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BERGMANN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BERGMANN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BERGMANN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1 983 159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1 991 790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BERGMANN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BERGMANN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BERGMANN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7058 Charlottenlund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989 127 233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BERGMANN HOLDING AS</a:t>
            </a:r>
          </a:p>
        </p:txBody>
      </p:sp>
    </p:spTree>
  </p:cSld>
  <p:clrMapOvr>
    <a:masterClrMapping xmlns:a="http://schemas.openxmlformats.org/drawingml/2006/main"/>
  </p:clrMapOvr>
</p:sld>
</file>