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faba657114e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5ea5dc7ee4a8d"/>
  </p:sldMasterIdLst>
  <p:sldIdLst>
    <p:sldId xmlns:r="http://schemas.openxmlformats.org/officeDocument/2006/relationships" id="256" r:id="Rc9925cc1d51141f2"/>
    <p:sldId xmlns:r="http://schemas.openxmlformats.org/officeDocument/2006/relationships" id="257" r:id="R22c7fc73be63405d"/>
    <p:sldId xmlns:r="http://schemas.openxmlformats.org/officeDocument/2006/relationships" id="258" r:id="R7408719ea0fd4669"/>
    <p:sldId xmlns:r="http://schemas.openxmlformats.org/officeDocument/2006/relationships" id="259" r:id="Ra6dc54a868ff4e84"/>
    <p:sldId xmlns:r="http://schemas.openxmlformats.org/officeDocument/2006/relationships" id="260" r:id="Rddf82b282afd40b2"/>
    <p:sldId xmlns:r="http://schemas.openxmlformats.org/officeDocument/2006/relationships" id="261" r:id="R6d229c3cc29b4b3d"/>
    <p:sldId xmlns:r="http://schemas.openxmlformats.org/officeDocument/2006/relationships" id="262" r:id="R737cfad5d7b1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5ea5dc7ee4a8d" /><Relationship Type="http://schemas.openxmlformats.org/officeDocument/2006/relationships/slide" Target="/ppt/slides/slide1.xml" Id="Rc9925cc1d51141f2" /><Relationship Type="http://schemas.openxmlformats.org/officeDocument/2006/relationships/slide" Target="/ppt/slides/slide2.xml" Id="R22c7fc73be63405d" /><Relationship Type="http://schemas.openxmlformats.org/officeDocument/2006/relationships/slide" Target="/ppt/slides/slide3.xml" Id="R7408719ea0fd4669" /><Relationship Type="http://schemas.openxmlformats.org/officeDocument/2006/relationships/slide" Target="/ppt/slides/slide4.xml" Id="Ra6dc54a868ff4e84" /><Relationship Type="http://schemas.openxmlformats.org/officeDocument/2006/relationships/slide" Target="/ppt/slides/slide5.xml" Id="Rddf82b282afd40b2" /><Relationship Type="http://schemas.openxmlformats.org/officeDocument/2006/relationships/slide" Target="/ppt/slides/slide6.xml" Id="R6d229c3cc29b4b3d" /><Relationship Type="http://schemas.openxmlformats.org/officeDocument/2006/relationships/slide" Target="/ppt/slides/slide7.xml" Id="R737cfad5d7b1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1be3e29c6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387981f3e4171" /><Relationship Type="http://schemas.openxmlformats.org/officeDocument/2006/relationships/theme" Target="/ppt/slideMasters/theme/theme1.xml" Id="Reea3057402bc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387981f3e41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5f7116f80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3eee5ed3d46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37dea2b284b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57bca07dc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6dd0fcf00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345683f44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f9299601649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ARILD BERGMANN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BERGMANN HOLDING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1 991 790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BERGMANN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989 127 233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BERGMANN HOLDING AS</a:t>
            </a:r>
          </a:p>
        </p:txBody>
      </p:sp>
    </p:spTree>
  </p:cSld>
  <p:clrMapOvr>
    <a:masterClrMapping xmlns:a="http://schemas.openxmlformats.org/drawingml/2006/main"/>
  </p:clrMapOvr>
</p:sld>
</file>