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03e06d6c6944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782bebc3fd4c4c"/>
  </p:sldMasterIdLst>
  <p:sldIdLst>
    <p:sldId xmlns:r="http://schemas.openxmlformats.org/officeDocument/2006/relationships" id="256" r:id="Rda5de89aee894091"/>
    <p:sldId xmlns:r="http://schemas.openxmlformats.org/officeDocument/2006/relationships" id="257" r:id="R86d64b4624bb4b92"/>
    <p:sldId xmlns:r="http://schemas.openxmlformats.org/officeDocument/2006/relationships" id="258" r:id="R672b85e61c0543e1"/>
    <p:sldId xmlns:r="http://schemas.openxmlformats.org/officeDocument/2006/relationships" id="259" r:id="R0d68f065e6014dbe"/>
    <p:sldId xmlns:r="http://schemas.openxmlformats.org/officeDocument/2006/relationships" id="260" r:id="R2440be131b694e9e"/>
    <p:sldId xmlns:r="http://schemas.openxmlformats.org/officeDocument/2006/relationships" id="261" r:id="R02849a006a7b4293"/>
    <p:sldId xmlns:r="http://schemas.openxmlformats.org/officeDocument/2006/relationships" id="262" r:id="R2848c76d25a840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782bebc3fd4c4c" /><Relationship Type="http://schemas.openxmlformats.org/officeDocument/2006/relationships/slide" Target="/ppt/slides/slide1.xml" Id="Rda5de89aee894091" /><Relationship Type="http://schemas.openxmlformats.org/officeDocument/2006/relationships/slide" Target="/ppt/slides/slide2.xml" Id="R86d64b4624bb4b92" /><Relationship Type="http://schemas.openxmlformats.org/officeDocument/2006/relationships/slide" Target="/ppt/slides/slide3.xml" Id="R672b85e61c0543e1" /><Relationship Type="http://schemas.openxmlformats.org/officeDocument/2006/relationships/slide" Target="/ppt/slides/slide4.xml" Id="R0d68f065e6014dbe" /><Relationship Type="http://schemas.openxmlformats.org/officeDocument/2006/relationships/slide" Target="/ppt/slides/slide5.xml" Id="R2440be131b694e9e" /><Relationship Type="http://schemas.openxmlformats.org/officeDocument/2006/relationships/slide" Target="/ppt/slides/slide6.xml" Id="R02849a006a7b4293" /><Relationship Type="http://schemas.openxmlformats.org/officeDocument/2006/relationships/slide" Target="/ppt/slides/slide7.xml" Id="R2848c76d25a840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87c007aa8048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a47cc79e0415e" /><Relationship Type="http://schemas.openxmlformats.org/officeDocument/2006/relationships/theme" Target="/ppt/slideMasters/theme/theme1.xml" Id="R5599129e04234b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1a47cc79e041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91d79a00445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df43727814f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b39c5d92e42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f7d9f1b8245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f600bcc1349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3013630ca4f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5aec5ccda43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ILLARI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ILLARI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ILLARI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ILLARI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ILLARI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ILLARI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2 301 019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21 294 026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21 325 692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ILLARI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ORVEDAL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ILLARI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Nøtteknekkeren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3413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84 57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989 125 702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ILLARI AS</a:t>
            </a:r>
          </a:p>
        </p:txBody>
      </p:sp>
    </p:spTree>
  </p:cSld>
  <p:clrMapOvr>
    <a:masterClrMapping xmlns:a="http://schemas.openxmlformats.org/drawingml/2006/main"/>
  </p:clrMapOvr>
</p:sld>
</file>