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885c454a7545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db276b4ff4ef9"/>
  </p:sldMasterIdLst>
  <p:sldIdLst>
    <p:sldId xmlns:r="http://schemas.openxmlformats.org/officeDocument/2006/relationships" id="256" r:id="Rc20ba8b810364f15"/>
    <p:sldId xmlns:r="http://schemas.openxmlformats.org/officeDocument/2006/relationships" id="257" r:id="R697b608ec4cc4a06"/>
    <p:sldId xmlns:r="http://schemas.openxmlformats.org/officeDocument/2006/relationships" id="258" r:id="R44513ef573544abd"/>
    <p:sldId xmlns:r="http://schemas.openxmlformats.org/officeDocument/2006/relationships" id="259" r:id="R20d2f69e958f4bde"/>
    <p:sldId xmlns:r="http://schemas.openxmlformats.org/officeDocument/2006/relationships" id="260" r:id="Rf4c66fec9a694cfb"/>
    <p:sldId xmlns:r="http://schemas.openxmlformats.org/officeDocument/2006/relationships" id="261" r:id="Rf48f974853394e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db276b4ff4ef9" /><Relationship Type="http://schemas.openxmlformats.org/officeDocument/2006/relationships/slide" Target="/ppt/slides/slide1.xml" Id="Rc20ba8b810364f15" /><Relationship Type="http://schemas.openxmlformats.org/officeDocument/2006/relationships/slide" Target="/ppt/slides/slide2.xml" Id="R697b608ec4cc4a06" /><Relationship Type="http://schemas.openxmlformats.org/officeDocument/2006/relationships/slide" Target="/ppt/slides/slide3.xml" Id="R44513ef573544abd" /><Relationship Type="http://schemas.openxmlformats.org/officeDocument/2006/relationships/slide" Target="/ppt/slides/slide4.xml" Id="R20d2f69e958f4bde" /><Relationship Type="http://schemas.openxmlformats.org/officeDocument/2006/relationships/slide" Target="/ppt/slides/slide5.xml" Id="Rf4c66fec9a694cfb" /><Relationship Type="http://schemas.openxmlformats.org/officeDocument/2006/relationships/slide" Target="/ppt/slides/slide6.xml" Id="Rf48f974853394e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f59fbd786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c6b9aa56d4aa7" /><Relationship Type="http://schemas.openxmlformats.org/officeDocument/2006/relationships/theme" Target="/ppt/slideMasters/theme/theme1.xml" Id="R215539e51b1c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fc6b9aa56d4a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d93926d60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1f55c63db41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085fc2ddd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17345b67244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d74ac8e984c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5a5b6f85948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AXELERATION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AXELERATION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NIKOLAI KLEPPA STENSRUD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NIKOLAI KLEPPA STENSRUD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AXELERATION AS</a:t>
            </a:r>
          </a:p>
        </p:txBody>
      </p:sp>
    </p:spTree>
  </p:cSld>
  <p:clrMapOvr>
    <a:masterClrMapping xmlns:a="http://schemas.openxmlformats.org/drawingml/2006/main"/>
  </p:clrMapOvr>
</p:sld>
</file>