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a223d565f446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5421243b444439"/>
  </p:sldMasterIdLst>
  <p:sldIdLst>
    <p:sldId xmlns:r="http://schemas.openxmlformats.org/officeDocument/2006/relationships" id="256" r:id="Re53013b3e75d404b"/>
    <p:sldId xmlns:r="http://schemas.openxmlformats.org/officeDocument/2006/relationships" id="257" r:id="R9fe162c99d904981"/>
    <p:sldId xmlns:r="http://schemas.openxmlformats.org/officeDocument/2006/relationships" id="258" r:id="Raf10cef025ef45aa"/>
    <p:sldId xmlns:r="http://schemas.openxmlformats.org/officeDocument/2006/relationships" id="259" r:id="R418815c846a04114"/>
    <p:sldId xmlns:r="http://schemas.openxmlformats.org/officeDocument/2006/relationships" id="260" r:id="R966ee9ce1c304bb9"/>
    <p:sldId xmlns:r="http://schemas.openxmlformats.org/officeDocument/2006/relationships" id="261" r:id="Rb1051f51e19c4d0a"/>
    <p:sldId xmlns:r="http://schemas.openxmlformats.org/officeDocument/2006/relationships" id="262" r:id="R0bcbd46cfc3443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421243b444439" /><Relationship Type="http://schemas.openxmlformats.org/officeDocument/2006/relationships/slide" Target="/ppt/slides/slide1.xml" Id="Re53013b3e75d404b" /><Relationship Type="http://schemas.openxmlformats.org/officeDocument/2006/relationships/slide" Target="/ppt/slides/slide2.xml" Id="R9fe162c99d904981" /><Relationship Type="http://schemas.openxmlformats.org/officeDocument/2006/relationships/slide" Target="/ppt/slides/slide3.xml" Id="Raf10cef025ef45aa" /><Relationship Type="http://schemas.openxmlformats.org/officeDocument/2006/relationships/slide" Target="/ppt/slides/slide4.xml" Id="R418815c846a04114" /><Relationship Type="http://schemas.openxmlformats.org/officeDocument/2006/relationships/slide" Target="/ppt/slides/slide5.xml" Id="R966ee9ce1c304bb9" /><Relationship Type="http://schemas.openxmlformats.org/officeDocument/2006/relationships/slide" Target="/ppt/slides/slide6.xml" Id="Rb1051f51e19c4d0a" /><Relationship Type="http://schemas.openxmlformats.org/officeDocument/2006/relationships/slide" Target="/ppt/slides/slide7.xml" Id="R0bcbd46cfc3443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74d179e2e43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b80118c2e47ef" /><Relationship Type="http://schemas.openxmlformats.org/officeDocument/2006/relationships/theme" Target="/ppt/slideMasters/theme/theme1.xml" Id="Ra26cde5d9ca647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1b80118c2e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8eb61b178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ae238e35b4b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b3b9ae3e045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2a7ceae33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e22c1099d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dec3e86c143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76dcab1f0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SOPHIES VERDEN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SOPHIES VERDEN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54 376 111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416 761 514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418 597 520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SOPHIE KLEPPA STENSRUD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SOPHIE KLEPPA STENSRUD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SOPHIES VERDEN AS</a:t>
            </a:r>
          </a:p>
        </p:txBody>
      </p:sp>
    </p:spTree>
  </p:cSld>
  <p:clrMapOvr>
    <a:masterClrMapping xmlns:a="http://schemas.openxmlformats.org/drawingml/2006/main"/>
  </p:clrMapOvr>
</p:sld>
</file>