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e39b418d07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38e0b616d549a5"/>
  </p:sldMasterIdLst>
  <p:sldIdLst>
    <p:sldId xmlns:r="http://schemas.openxmlformats.org/officeDocument/2006/relationships" id="256" r:id="R9de7914d102548e9"/>
    <p:sldId xmlns:r="http://schemas.openxmlformats.org/officeDocument/2006/relationships" id="257" r:id="R8fe7bb799d154aa9"/>
    <p:sldId xmlns:r="http://schemas.openxmlformats.org/officeDocument/2006/relationships" id="258" r:id="Rb2f0fdfd9be641fe"/>
    <p:sldId xmlns:r="http://schemas.openxmlformats.org/officeDocument/2006/relationships" id="259" r:id="R2c68307d299b4a42"/>
    <p:sldId xmlns:r="http://schemas.openxmlformats.org/officeDocument/2006/relationships" id="260" r:id="Rd599f5e129fe4f6c"/>
    <p:sldId xmlns:r="http://schemas.openxmlformats.org/officeDocument/2006/relationships" id="261" r:id="R5dd137e6616e471c"/>
    <p:sldId xmlns:r="http://schemas.openxmlformats.org/officeDocument/2006/relationships" id="262" r:id="Raf73d01c88f7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38e0b616d549a5" /><Relationship Type="http://schemas.openxmlformats.org/officeDocument/2006/relationships/slide" Target="/ppt/slides/slide1.xml" Id="R9de7914d102548e9" /><Relationship Type="http://schemas.openxmlformats.org/officeDocument/2006/relationships/slide" Target="/ppt/slides/slide2.xml" Id="R8fe7bb799d154aa9" /><Relationship Type="http://schemas.openxmlformats.org/officeDocument/2006/relationships/slide" Target="/ppt/slides/slide3.xml" Id="Rb2f0fdfd9be641fe" /><Relationship Type="http://schemas.openxmlformats.org/officeDocument/2006/relationships/slide" Target="/ppt/slides/slide4.xml" Id="R2c68307d299b4a42" /><Relationship Type="http://schemas.openxmlformats.org/officeDocument/2006/relationships/slide" Target="/ppt/slides/slide5.xml" Id="Rd599f5e129fe4f6c" /><Relationship Type="http://schemas.openxmlformats.org/officeDocument/2006/relationships/slide" Target="/ppt/slides/slide6.xml" Id="R5dd137e6616e471c" /><Relationship Type="http://schemas.openxmlformats.org/officeDocument/2006/relationships/slide" Target="/ppt/slides/slide7.xml" Id="Raf73d01c88f7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f5b76ae884f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1accd164457d" /><Relationship Type="http://schemas.openxmlformats.org/officeDocument/2006/relationships/theme" Target="/ppt/slideMasters/theme/theme1.xml" Id="R3a89f1efb6b643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871accd16445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c5b7d4691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0850d89146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246ffe76c43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5df8e85a940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d383bca64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475368a99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1e7d12a5e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NILSSKOG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NILSSKOG HOLDING AS ble etablert [år] og holder til i Mosjøen.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24 222 336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24 295 861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NILSSKOG KOLBJØRN INGMAR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ELBRUS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FUSTVATN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8664 Mosjøen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17 66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kolbjorn@knas.no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989 124 366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NILSSKOG HOLDING AS</a:t>
            </a:r>
          </a:p>
        </p:txBody>
      </p:sp>
    </p:spTree>
  </p:cSld>
  <p:clrMapOvr>
    <a:masterClrMapping xmlns:a="http://schemas.openxmlformats.org/drawingml/2006/main"/>
  </p:clrMapOvr>
</p:sld>
</file>