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e7e46ca00948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9a9e1eb0f2483f"/>
  </p:sldMasterIdLst>
  <p:sldIdLst>
    <p:sldId xmlns:r="http://schemas.openxmlformats.org/officeDocument/2006/relationships" id="256" r:id="Rdff9335e49524de1"/>
    <p:sldId xmlns:r="http://schemas.openxmlformats.org/officeDocument/2006/relationships" id="257" r:id="R0eab5a6ff4414f09"/>
    <p:sldId xmlns:r="http://schemas.openxmlformats.org/officeDocument/2006/relationships" id="258" r:id="R0e5d4ffb45304828"/>
    <p:sldId xmlns:r="http://schemas.openxmlformats.org/officeDocument/2006/relationships" id="259" r:id="R1319fd46fd0f4267"/>
    <p:sldId xmlns:r="http://schemas.openxmlformats.org/officeDocument/2006/relationships" id="260" r:id="Rc63bdb17898b44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a9e1eb0f2483f" /><Relationship Type="http://schemas.openxmlformats.org/officeDocument/2006/relationships/slide" Target="/ppt/slides/slide1.xml" Id="Rdff9335e49524de1" /><Relationship Type="http://schemas.openxmlformats.org/officeDocument/2006/relationships/slide" Target="/ppt/slides/slide2.xml" Id="R0eab5a6ff4414f09" /><Relationship Type="http://schemas.openxmlformats.org/officeDocument/2006/relationships/slide" Target="/ppt/slides/slide3.xml" Id="R0e5d4ffb45304828" /><Relationship Type="http://schemas.openxmlformats.org/officeDocument/2006/relationships/slide" Target="/ppt/slides/slide4.xml" Id="R1319fd46fd0f4267" /><Relationship Type="http://schemas.openxmlformats.org/officeDocument/2006/relationships/slide" Target="/ppt/slides/slide5.xml" Id="Rc63bdb17898b44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f0606720a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9132250dd4d47" /><Relationship Type="http://schemas.openxmlformats.org/officeDocument/2006/relationships/theme" Target="/ppt/slideMasters/theme/theme1.xml" Id="Ra8cca40414854b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b9132250dd4d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23dd6474441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5a7a9a6e94a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fdd767f5e45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8b576aaac4b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71ccf4ef04c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BJØLI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BJØLI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989 124 064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BJØLI EIENDOM AS</a:t>
            </a:r>
          </a:p>
        </p:txBody>
      </p:sp>
    </p:spTree>
  </p:cSld>
  <p:clrMapOvr>
    <a:masterClrMapping xmlns:a="http://schemas.openxmlformats.org/drawingml/2006/main"/>
  </p:clrMapOvr>
</p:sld>
</file>