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faa267baeb49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87843521164864"/>
  </p:sldMasterIdLst>
  <p:sldIdLst>
    <p:sldId xmlns:r="http://schemas.openxmlformats.org/officeDocument/2006/relationships" id="256" r:id="Rffc74fe31f6e4432"/>
    <p:sldId xmlns:r="http://schemas.openxmlformats.org/officeDocument/2006/relationships" id="257" r:id="Re0adae9f34b54c10"/>
    <p:sldId xmlns:r="http://schemas.openxmlformats.org/officeDocument/2006/relationships" id="258" r:id="R9692c86cfd2d47a0"/>
    <p:sldId xmlns:r="http://schemas.openxmlformats.org/officeDocument/2006/relationships" id="259" r:id="Rb6604547066d45f4"/>
    <p:sldId xmlns:r="http://schemas.openxmlformats.org/officeDocument/2006/relationships" id="260" r:id="R29d093700aed4cfb"/>
    <p:sldId xmlns:r="http://schemas.openxmlformats.org/officeDocument/2006/relationships" id="261" r:id="Re6c3ea4b48824579"/>
    <p:sldId xmlns:r="http://schemas.openxmlformats.org/officeDocument/2006/relationships" id="262" r:id="R62ca77b9e7a340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7843521164864" /><Relationship Type="http://schemas.openxmlformats.org/officeDocument/2006/relationships/slide" Target="/ppt/slides/slide1.xml" Id="Rffc74fe31f6e4432" /><Relationship Type="http://schemas.openxmlformats.org/officeDocument/2006/relationships/slide" Target="/ppt/slides/slide2.xml" Id="Re0adae9f34b54c10" /><Relationship Type="http://schemas.openxmlformats.org/officeDocument/2006/relationships/slide" Target="/ppt/slides/slide3.xml" Id="R9692c86cfd2d47a0" /><Relationship Type="http://schemas.openxmlformats.org/officeDocument/2006/relationships/slide" Target="/ppt/slides/slide4.xml" Id="Rb6604547066d45f4" /><Relationship Type="http://schemas.openxmlformats.org/officeDocument/2006/relationships/slide" Target="/ppt/slides/slide5.xml" Id="R29d093700aed4cfb" /><Relationship Type="http://schemas.openxmlformats.org/officeDocument/2006/relationships/slide" Target="/ppt/slides/slide6.xml" Id="Re6c3ea4b48824579" /><Relationship Type="http://schemas.openxmlformats.org/officeDocument/2006/relationships/slide" Target="/ppt/slides/slide7.xml" Id="R62ca77b9e7a340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741d3856044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4e06c779b4c6a" /><Relationship Type="http://schemas.openxmlformats.org/officeDocument/2006/relationships/theme" Target="/ppt/slideMasters/theme/theme1.xml" Id="R1132935c46dc44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34e06c779b4c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a1373809b45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bcd6a66ee4c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282547e6f46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7d3e4fa7f4c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4b42725fb49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7bb32266540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cc0eaa7d746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TOBIAS ORRE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TOBIAS ORRE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4 577 875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3 139 728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2 592 641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725 126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4 314 862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ORRE MARTIN TOBIAS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105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989 119 931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TOBIAS ORRE AS</a:t>
            </a:r>
          </a:p>
        </p:txBody>
      </p:sp>
    </p:spTree>
  </p:cSld>
  <p:clrMapOvr>
    <a:masterClrMapping xmlns:a="http://schemas.openxmlformats.org/drawingml/2006/main"/>
  </p:clrMapOvr>
</p:sld>
</file>