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bff7d5248542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e7670d87594912"/>
  </p:sldMasterIdLst>
  <p:sldIdLst>
    <p:sldId xmlns:r="http://schemas.openxmlformats.org/officeDocument/2006/relationships" id="256" r:id="Rd4e412b67c074643"/>
    <p:sldId xmlns:r="http://schemas.openxmlformats.org/officeDocument/2006/relationships" id="257" r:id="R8764760843304341"/>
    <p:sldId xmlns:r="http://schemas.openxmlformats.org/officeDocument/2006/relationships" id="258" r:id="R8ad81d6547164799"/>
    <p:sldId xmlns:r="http://schemas.openxmlformats.org/officeDocument/2006/relationships" id="259" r:id="Rbaa264a278ad4fe0"/>
    <p:sldId xmlns:r="http://schemas.openxmlformats.org/officeDocument/2006/relationships" id="260" r:id="R6cc56462b0d441a1"/>
    <p:sldId xmlns:r="http://schemas.openxmlformats.org/officeDocument/2006/relationships" id="261" r:id="R7e67111ce6044bd6"/>
    <p:sldId xmlns:r="http://schemas.openxmlformats.org/officeDocument/2006/relationships" id="262" r:id="R263c21856f6148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7670d87594912" /><Relationship Type="http://schemas.openxmlformats.org/officeDocument/2006/relationships/slide" Target="/ppt/slides/slide1.xml" Id="Rd4e412b67c074643" /><Relationship Type="http://schemas.openxmlformats.org/officeDocument/2006/relationships/slide" Target="/ppt/slides/slide2.xml" Id="R8764760843304341" /><Relationship Type="http://schemas.openxmlformats.org/officeDocument/2006/relationships/slide" Target="/ppt/slides/slide3.xml" Id="R8ad81d6547164799" /><Relationship Type="http://schemas.openxmlformats.org/officeDocument/2006/relationships/slide" Target="/ppt/slides/slide4.xml" Id="Rbaa264a278ad4fe0" /><Relationship Type="http://schemas.openxmlformats.org/officeDocument/2006/relationships/slide" Target="/ppt/slides/slide5.xml" Id="R6cc56462b0d441a1" /><Relationship Type="http://schemas.openxmlformats.org/officeDocument/2006/relationships/slide" Target="/ppt/slides/slide6.xml" Id="R7e67111ce6044bd6" /><Relationship Type="http://schemas.openxmlformats.org/officeDocument/2006/relationships/slide" Target="/ppt/slides/slide7.xml" Id="R263c21856f6148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4385aec24c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99e2712bf4ebc" /><Relationship Type="http://schemas.openxmlformats.org/officeDocument/2006/relationships/theme" Target="/ppt/slideMasters/theme/theme1.xml" Id="R83993049456f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e99e2712bf4e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0c484407447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82cb0f816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2de0baa1e48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f6e1221de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9fe87b3614c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2d29f10a348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28ff075c248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110 722 018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8 522 843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7 226 562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50 152 848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Sandstuveien 70 FG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