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edab4f683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71528b68a4b9a"/>
  </p:sldMasterIdLst>
  <p:sldIdLst>
    <p:sldId xmlns:r="http://schemas.openxmlformats.org/officeDocument/2006/relationships" id="256" r:id="R437e77d1693849bd"/>
    <p:sldId xmlns:r="http://schemas.openxmlformats.org/officeDocument/2006/relationships" id="257" r:id="Rccfa0ba2cfcc4209"/>
    <p:sldId xmlns:r="http://schemas.openxmlformats.org/officeDocument/2006/relationships" id="258" r:id="R868023ff69b642f1"/>
    <p:sldId xmlns:r="http://schemas.openxmlformats.org/officeDocument/2006/relationships" id="259" r:id="R18e4a0adf3c94534"/>
    <p:sldId xmlns:r="http://schemas.openxmlformats.org/officeDocument/2006/relationships" id="260" r:id="Rb9bff510c3eb4bb5"/>
    <p:sldId xmlns:r="http://schemas.openxmlformats.org/officeDocument/2006/relationships" id="261" r:id="R10106d468d8e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71528b68a4b9a" /><Relationship Type="http://schemas.openxmlformats.org/officeDocument/2006/relationships/slide" Target="/ppt/slides/slide1.xml" Id="R437e77d1693849bd" /><Relationship Type="http://schemas.openxmlformats.org/officeDocument/2006/relationships/slide" Target="/ppt/slides/slide2.xml" Id="Rccfa0ba2cfcc4209" /><Relationship Type="http://schemas.openxmlformats.org/officeDocument/2006/relationships/slide" Target="/ppt/slides/slide3.xml" Id="R868023ff69b642f1" /><Relationship Type="http://schemas.openxmlformats.org/officeDocument/2006/relationships/slide" Target="/ppt/slides/slide4.xml" Id="R18e4a0adf3c94534" /><Relationship Type="http://schemas.openxmlformats.org/officeDocument/2006/relationships/slide" Target="/ppt/slides/slide5.xml" Id="Rb9bff510c3eb4bb5" /><Relationship Type="http://schemas.openxmlformats.org/officeDocument/2006/relationships/slide" Target="/ppt/slides/slide6.xml" Id="R10106d468d8e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efa8e4702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b0caa3f3c4920" /><Relationship Type="http://schemas.openxmlformats.org/officeDocument/2006/relationships/theme" Target="/ppt/slideMasters/theme/theme1.xml" Id="Rbf5aea11421143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b0caa3f3c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3addd46b6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83e69944c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ea7dc16ed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792ef86e947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0cc10a61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f5c0fe555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70 FG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