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d4e7ebd0c24d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4d22d9cb14e2f"/>
  </p:sldMasterIdLst>
  <p:sldIdLst>
    <p:sldId xmlns:r="http://schemas.openxmlformats.org/officeDocument/2006/relationships" id="256" r:id="R22921934941d4ac9"/>
    <p:sldId xmlns:r="http://schemas.openxmlformats.org/officeDocument/2006/relationships" id="257" r:id="R1c8f23910bc74398"/>
    <p:sldId xmlns:r="http://schemas.openxmlformats.org/officeDocument/2006/relationships" id="258" r:id="R323357f404bb4545"/>
    <p:sldId xmlns:r="http://schemas.openxmlformats.org/officeDocument/2006/relationships" id="259" r:id="Ra0a7cbce7b3541e7"/>
    <p:sldId xmlns:r="http://schemas.openxmlformats.org/officeDocument/2006/relationships" id="260" r:id="Rc6f04a81d73442a2"/>
    <p:sldId xmlns:r="http://schemas.openxmlformats.org/officeDocument/2006/relationships" id="261" r:id="Rc0819d3486ee4a74"/>
    <p:sldId xmlns:r="http://schemas.openxmlformats.org/officeDocument/2006/relationships" id="262" r:id="R0836ee6167f1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4d22d9cb14e2f" /><Relationship Type="http://schemas.openxmlformats.org/officeDocument/2006/relationships/slide" Target="/ppt/slides/slide1.xml" Id="R22921934941d4ac9" /><Relationship Type="http://schemas.openxmlformats.org/officeDocument/2006/relationships/slide" Target="/ppt/slides/slide2.xml" Id="R1c8f23910bc74398" /><Relationship Type="http://schemas.openxmlformats.org/officeDocument/2006/relationships/slide" Target="/ppt/slides/slide3.xml" Id="R323357f404bb4545" /><Relationship Type="http://schemas.openxmlformats.org/officeDocument/2006/relationships/slide" Target="/ppt/slides/slide4.xml" Id="Ra0a7cbce7b3541e7" /><Relationship Type="http://schemas.openxmlformats.org/officeDocument/2006/relationships/slide" Target="/ppt/slides/slide5.xml" Id="Rc6f04a81d73442a2" /><Relationship Type="http://schemas.openxmlformats.org/officeDocument/2006/relationships/slide" Target="/ppt/slides/slide6.xml" Id="Rc0819d3486ee4a74" /><Relationship Type="http://schemas.openxmlformats.org/officeDocument/2006/relationships/slide" Target="/ppt/slides/slide7.xml" Id="R0836ee6167f1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18e14577f41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1d7d7fae0464d" /><Relationship Type="http://schemas.openxmlformats.org/officeDocument/2006/relationships/theme" Target="/ppt/slideMasters/theme/theme1.xml" Id="Rc12438f1a8a044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21d7d7fae046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497ea239e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c0e6021eb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ad83c8654e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32ce2e954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0bc3d90fb46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5c27b681f42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22581effa40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ØVSTHUS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ØVSTHUS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INVEST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ØVSTHUS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ØVSTHUS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ØVSTHUS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9 301 439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6 947 273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9 947 679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ØVSTHUS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NARHEIM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MALICA AS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MONTIS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 JENS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HANTO SONDRE SKEIE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HOMMEDAL ANDERS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ØVSTHUS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Storrviki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52 06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989 119 214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ØVSTHUS INVEST AS</a:t>
            </a:r>
          </a:p>
        </p:txBody>
      </p:sp>
    </p:spTree>
  </p:cSld>
  <p:clrMapOvr>
    <a:masterClrMapping xmlns:a="http://schemas.openxmlformats.org/drawingml/2006/main"/>
  </p:clrMapOvr>
</p:sld>
</file>