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3ce614597e4b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903114845b498f"/>
  </p:sldMasterIdLst>
  <p:sldIdLst>
    <p:sldId xmlns:r="http://schemas.openxmlformats.org/officeDocument/2006/relationships" id="256" r:id="Rbdf4e8e7bcc746a6"/>
    <p:sldId xmlns:r="http://schemas.openxmlformats.org/officeDocument/2006/relationships" id="257" r:id="R0fe78d7471c44c0a"/>
    <p:sldId xmlns:r="http://schemas.openxmlformats.org/officeDocument/2006/relationships" id="258" r:id="R87dc2e3d79e140ac"/>
    <p:sldId xmlns:r="http://schemas.openxmlformats.org/officeDocument/2006/relationships" id="259" r:id="Rf8b37cce93794329"/>
    <p:sldId xmlns:r="http://schemas.openxmlformats.org/officeDocument/2006/relationships" id="260" r:id="R93fb8250d5234e5b"/>
    <p:sldId xmlns:r="http://schemas.openxmlformats.org/officeDocument/2006/relationships" id="261" r:id="Rc2464cd257c54ae0"/>
    <p:sldId xmlns:r="http://schemas.openxmlformats.org/officeDocument/2006/relationships" id="262" r:id="R1fb23b8910a043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03114845b498f" /><Relationship Type="http://schemas.openxmlformats.org/officeDocument/2006/relationships/slide" Target="/ppt/slides/slide1.xml" Id="Rbdf4e8e7bcc746a6" /><Relationship Type="http://schemas.openxmlformats.org/officeDocument/2006/relationships/slide" Target="/ppt/slides/slide2.xml" Id="R0fe78d7471c44c0a" /><Relationship Type="http://schemas.openxmlformats.org/officeDocument/2006/relationships/slide" Target="/ppt/slides/slide3.xml" Id="R87dc2e3d79e140ac" /><Relationship Type="http://schemas.openxmlformats.org/officeDocument/2006/relationships/slide" Target="/ppt/slides/slide4.xml" Id="Rf8b37cce93794329" /><Relationship Type="http://schemas.openxmlformats.org/officeDocument/2006/relationships/slide" Target="/ppt/slides/slide5.xml" Id="R93fb8250d5234e5b" /><Relationship Type="http://schemas.openxmlformats.org/officeDocument/2006/relationships/slide" Target="/ppt/slides/slide6.xml" Id="Rc2464cd257c54ae0" /><Relationship Type="http://schemas.openxmlformats.org/officeDocument/2006/relationships/slide" Target="/ppt/slides/slide7.xml" Id="R1fb23b8910a043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00353d8d0145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5d628064e4404" /><Relationship Type="http://schemas.openxmlformats.org/officeDocument/2006/relationships/theme" Target="/ppt/slideMasters/theme/theme1.xml" Id="Rbb29dd9c6dd945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d5d628064e44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fabf61de447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377b7fb664d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378b268db40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701bf535142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c5587dbc34e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a3ee7a82640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4528cdc4a46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ØVSTHUS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ØVSTHUS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ØVSTHUS INVEST AS ble etablert [år] og holder til i Skulestadmo.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ØVSTHUS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ØVSTHUS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ØVSTHUS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9 301 439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6 947 273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9 947 679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ØVSTHUS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NARHEIM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MALICA AS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MONTIS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ØVSTHUS INVEST AS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HOMMEDAL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SKEIE HANTO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ØVSTHUS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Storrviki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5710 Skulestadmo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06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989 119 214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ØVSTHUS INVEST AS</a:t>
            </a:r>
          </a:p>
        </p:txBody>
      </p:sp>
    </p:spTree>
  </p:cSld>
  <p:clrMapOvr>
    <a:masterClrMapping xmlns:a="http://schemas.openxmlformats.org/drawingml/2006/main"/>
  </p:clrMapOvr>
</p:sld>
</file>