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0413071a0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40522f442491b"/>
  </p:sldMasterIdLst>
  <p:sldIdLst>
    <p:sldId xmlns:r="http://schemas.openxmlformats.org/officeDocument/2006/relationships" id="256" r:id="Rfb2ddc7cda5a4767"/>
    <p:sldId xmlns:r="http://schemas.openxmlformats.org/officeDocument/2006/relationships" id="257" r:id="Re50fc266753d430d"/>
    <p:sldId xmlns:r="http://schemas.openxmlformats.org/officeDocument/2006/relationships" id="258" r:id="R98ea9bf11366402d"/>
    <p:sldId xmlns:r="http://schemas.openxmlformats.org/officeDocument/2006/relationships" id="259" r:id="Rf07193cb810d4cd3"/>
    <p:sldId xmlns:r="http://schemas.openxmlformats.org/officeDocument/2006/relationships" id="260" r:id="Ref055edcffc14113"/>
    <p:sldId xmlns:r="http://schemas.openxmlformats.org/officeDocument/2006/relationships" id="261" r:id="R87395264a5df4a40"/>
    <p:sldId xmlns:r="http://schemas.openxmlformats.org/officeDocument/2006/relationships" id="262" r:id="R00c2a4c1977e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40522f442491b" /><Relationship Type="http://schemas.openxmlformats.org/officeDocument/2006/relationships/slide" Target="/ppt/slides/slide1.xml" Id="Rfb2ddc7cda5a4767" /><Relationship Type="http://schemas.openxmlformats.org/officeDocument/2006/relationships/slide" Target="/ppt/slides/slide2.xml" Id="Re50fc266753d430d" /><Relationship Type="http://schemas.openxmlformats.org/officeDocument/2006/relationships/slide" Target="/ppt/slides/slide3.xml" Id="R98ea9bf11366402d" /><Relationship Type="http://schemas.openxmlformats.org/officeDocument/2006/relationships/slide" Target="/ppt/slides/slide4.xml" Id="Rf07193cb810d4cd3" /><Relationship Type="http://schemas.openxmlformats.org/officeDocument/2006/relationships/slide" Target="/ppt/slides/slide5.xml" Id="Ref055edcffc14113" /><Relationship Type="http://schemas.openxmlformats.org/officeDocument/2006/relationships/slide" Target="/ppt/slides/slide6.xml" Id="R87395264a5df4a40" /><Relationship Type="http://schemas.openxmlformats.org/officeDocument/2006/relationships/slide" Target="/ppt/slides/slide7.xml" Id="R00c2a4c1977e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b4539a6ee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f9792cf3f403e" /><Relationship Type="http://schemas.openxmlformats.org/officeDocument/2006/relationships/theme" Target="/ppt/slideMasters/theme/theme1.xml" Id="R888e80dc6c4c47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ff9792cf3f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4b92636c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0b0c328b3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ef2d027d9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299a8088c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6961751f7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543557ac649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036ee5d0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THOR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989 118 064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TEGE EIENDOM AS</a:t>
            </a:r>
          </a:p>
        </p:txBody>
      </p:sp>
    </p:spTree>
  </p:cSld>
  <p:clrMapOvr>
    <a:masterClrMapping xmlns:a="http://schemas.openxmlformats.org/drawingml/2006/main"/>
  </p:clrMapOvr>
</p:sld>
</file>