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ed7df14b7b141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ddefa43f23e4865"/>
  </p:sldMasterIdLst>
  <p:sldIdLst>
    <p:sldId xmlns:r="http://schemas.openxmlformats.org/officeDocument/2006/relationships" id="256" r:id="R7144df0e80a74133"/>
    <p:sldId xmlns:r="http://schemas.openxmlformats.org/officeDocument/2006/relationships" id="257" r:id="R8049df55ab7943bd"/>
    <p:sldId xmlns:r="http://schemas.openxmlformats.org/officeDocument/2006/relationships" id="258" r:id="Rdf6af8b2bf944102"/>
    <p:sldId xmlns:r="http://schemas.openxmlformats.org/officeDocument/2006/relationships" id="259" r:id="Rf6beff45e8974689"/>
    <p:sldId xmlns:r="http://schemas.openxmlformats.org/officeDocument/2006/relationships" id="260" r:id="R53205c51854b4c88"/>
    <p:sldId xmlns:r="http://schemas.openxmlformats.org/officeDocument/2006/relationships" id="261" r:id="R5982bc50ab414bfd"/>
    <p:sldId xmlns:r="http://schemas.openxmlformats.org/officeDocument/2006/relationships" id="262" r:id="R289652b30e854c3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defa43f23e4865" /><Relationship Type="http://schemas.openxmlformats.org/officeDocument/2006/relationships/slide" Target="/ppt/slides/slide1.xml" Id="R7144df0e80a74133" /><Relationship Type="http://schemas.openxmlformats.org/officeDocument/2006/relationships/slide" Target="/ppt/slides/slide2.xml" Id="R8049df55ab7943bd" /><Relationship Type="http://schemas.openxmlformats.org/officeDocument/2006/relationships/slide" Target="/ppt/slides/slide3.xml" Id="Rdf6af8b2bf944102" /><Relationship Type="http://schemas.openxmlformats.org/officeDocument/2006/relationships/slide" Target="/ppt/slides/slide4.xml" Id="Rf6beff45e8974689" /><Relationship Type="http://schemas.openxmlformats.org/officeDocument/2006/relationships/slide" Target="/ppt/slides/slide5.xml" Id="R53205c51854b4c88" /><Relationship Type="http://schemas.openxmlformats.org/officeDocument/2006/relationships/slide" Target="/ppt/slides/slide6.xml" Id="R5982bc50ab414bfd" /><Relationship Type="http://schemas.openxmlformats.org/officeDocument/2006/relationships/slide" Target="/ppt/slides/slide7.xml" Id="R289652b30e854c3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4790fbd60048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2269f3561b44cf" /><Relationship Type="http://schemas.openxmlformats.org/officeDocument/2006/relationships/theme" Target="/ppt/slideMasters/theme/theme1.xml" Id="R1e7e00dbe4824f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2269f3561b44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d6538faf247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cac11ef42f45a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6a211c8694f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6b59f50c3441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90408c01c42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a50827cb744e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4c83dcab5c42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MAJORSTUEN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MAJORSTUEN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MAJORSTUEN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MAJORSTUEN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MAJORSTUEN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MAJORSTUEN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180 120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23 246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3 121 855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14 400 617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14 932 906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MAJORSTUEN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CLAUSEN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MAJORSTUEN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Erik Clausen, Eddaveien 25A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46 97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erikssc@hotmail.com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989 116 975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MAJORSTUEN EIENDOM AS</a:t>
            </a:r>
          </a:p>
        </p:txBody>
      </p:sp>
    </p:spTree>
  </p:cSld>
  <p:clrMapOvr>
    <a:masterClrMapping xmlns:a="http://schemas.openxmlformats.org/drawingml/2006/main"/>
  </p:clrMapOvr>
</p:sld>
</file>