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c218d1353e46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6673eca8e44417"/>
  </p:sldMasterIdLst>
  <p:sldIdLst>
    <p:sldId xmlns:r="http://schemas.openxmlformats.org/officeDocument/2006/relationships" id="256" r:id="Rf87c15cde96445f4"/>
    <p:sldId xmlns:r="http://schemas.openxmlformats.org/officeDocument/2006/relationships" id="257" r:id="R28e514b1c6aa4a73"/>
    <p:sldId xmlns:r="http://schemas.openxmlformats.org/officeDocument/2006/relationships" id="258" r:id="Rd55ee8201a524c4e"/>
    <p:sldId xmlns:r="http://schemas.openxmlformats.org/officeDocument/2006/relationships" id="259" r:id="R3411ecd987714aa8"/>
    <p:sldId xmlns:r="http://schemas.openxmlformats.org/officeDocument/2006/relationships" id="260" r:id="R402cbd1eb87147d2"/>
    <p:sldId xmlns:r="http://schemas.openxmlformats.org/officeDocument/2006/relationships" id="261" r:id="Ree80ddffc1d04c3b"/>
    <p:sldId xmlns:r="http://schemas.openxmlformats.org/officeDocument/2006/relationships" id="262" r:id="R767f2bd0f1c845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6673eca8e44417" /><Relationship Type="http://schemas.openxmlformats.org/officeDocument/2006/relationships/slide" Target="/ppt/slides/slide1.xml" Id="Rf87c15cde96445f4" /><Relationship Type="http://schemas.openxmlformats.org/officeDocument/2006/relationships/slide" Target="/ppt/slides/slide2.xml" Id="R28e514b1c6aa4a73" /><Relationship Type="http://schemas.openxmlformats.org/officeDocument/2006/relationships/slide" Target="/ppt/slides/slide3.xml" Id="Rd55ee8201a524c4e" /><Relationship Type="http://schemas.openxmlformats.org/officeDocument/2006/relationships/slide" Target="/ppt/slides/slide4.xml" Id="R3411ecd987714aa8" /><Relationship Type="http://schemas.openxmlformats.org/officeDocument/2006/relationships/slide" Target="/ppt/slides/slide5.xml" Id="R402cbd1eb87147d2" /><Relationship Type="http://schemas.openxmlformats.org/officeDocument/2006/relationships/slide" Target="/ppt/slides/slide6.xml" Id="Ree80ddffc1d04c3b" /><Relationship Type="http://schemas.openxmlformats.org/officeDocument/2006/relationships/slide" Target="/ppt/slides/slide7.xml" Id="R767f2bd0f1c845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733e982294b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e0a12322d4950" /><Relationship Type="http://schemas.openxmlformats.org/officeDocument/2006/relationships/theme" Target="/ppt/slideMasters/theme/theme1.xml" Id="R142cd97be12347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3e0a12322d49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8bf408e264a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bc372a58044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170c9e6d642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9425f50d241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4bc83842144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a648f0bcd4f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16e54313e4c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TOB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TOB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1 002 484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4 013 334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4 886 472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BRÅTHEN TOR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 Ove Bråthen, Kjøita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989 116 592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TOB INVEST AS</a:t>
            </a:r>
          </a:p>
        </p:txBody>
      </p:sp>
    </p:spTree>
  </p:cSld>
  <p:clrMapOvr>
    <a:masterClrMapping xmlns:a="http://schemas.openxmlformats.org/drawingml/2006/main"/>
  </p:clrMapOvr>
</p:sld>
</file>