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b616b5bf0149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d693a553e34acd"/>
  </p:sldMasterIdLst>
  <p:sldIdLst>
    <p:sldId xmlns:r="http://schemas.openxmlformats.org/officeDocument/2006/relationships" id="256" r:id="R0b127fba9cc74258"/>
    <p:sldId xmlns:r="http://schemas.openxmlformats.org/officeDocument/2006/relationships" id="257" r:id="R25fff55a7e3c4fcc"/>
    <p:sldId xmlns:r="http://schemas.openxmlformats.org/officeDocument/2006/relationships" id="258" r:id="Rbae555b81b1c4264"/>
    <p:sldId xmlns:r="http://schemas.openxmlformats.org/officeDocument/2006/relationships" id="259" r:id="R2fe5d0f81d324b1a"/>
    <p:sldId xmlns:r="http://schemas.openxmlformats.org/officeDocument/2006/relationships" id="260" r:id="R9c6245cf463f4008"/>
    <p:sldId xmlns:r="http://schemas.openxmlformats.org/officeDocument/2006/relationships" id="261" r:id="R8b8ce828496d42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693a553e34acd" /><Relationship Type="http://schemas.openxmlformats.org/officeDocument/2006/relationships/slide" Target="/ppt/slides/slide1.xml" Id="R0b127fba9cc74258" /><Relationship Type="http://schemas.openxmlformats.org/officeDocument/2006/relationships/slide" Target="/ppt/slides/slide2.xml" Id="R25fff55a7e3c4fcc" /><Relationship Type="http://schemas.openxmlformats.org/officeDocument/2006/relationships/slide" Target="/ppt/slides/slide3.xml" Id="Rbae555b81b1c4264" /><Relationship Type="http://schemas.openxmlformats.org/officeDocument/2006/relationships/slide" Target="/ppt/slides/slide4.xml" Id="R2fe5d0f81d324b1a" /><Relationship Type="http://schemas.openxmlformats.org/officeDocument/2006/relationships/slide" Target="/ppt/slides/slide5.xml" Id="R9c6245cf463f4008" /><Relationship Type="http://schemas.openxmlformats.org/officeDocument/2006/relationships/slide" Target="/ppt/slides/slide6.xml" Id="R8b8ce828496d42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c0a6ae79ec49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813bed8cc4850" /><Relationship Type="http://schemas.openxmlformats.org/officeDocument/2006/relationships/theme" Target="/ppt/slideMasters/theme/theme1.xml" Id="Rdbd8c1ccb64c42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d813bed8cc48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73d75a85c42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7840c8bff4e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24d9585e244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4222e1a7b4e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52bf913754c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cf3529ff740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P. FLATEBØ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FLATEBØ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FLATEBØ HOLDING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FLATEBØ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FLATEBØ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FLATEBØ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JOHS FLATEBØ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FLATEBØ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MAGNE FLATEBØ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FLATEBØ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Litledalsvegen 236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FLATEBØ HOLDING AS</a:t>
            </a:r>
          </a:p>
        </p:txBody>
      </p:sp>
    </p:spTree>
  </p:cSld>
  <p:clrMapOvr>
    <a:masterClrMapping xmlns:a="http://schemas.openxmlformats.org/drawingml/2006/main"/>
  </p:clrMapOvr>
</p:sld>
</file>