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07fcf924a847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d4c1f433946f6"/>
  </p:sldMasterIdLst>
  <p:sldIdLst>
    <p:sldId xmlns:r="http://schemas.openxmlformats.org/officeDocument/2006/relationships" id="256" r:id="R4cb804103dfa41a3"/>
    <p:sldId xmlns:r="http://schemas.openxmlformats.org/officeDocument/2006/relationships" id="257" r:id="Rdef54514db2444da"/>
    <p:sldId xmlns:r="http://schemas.openxmlformats.org/officeDocument/2006/relationships" id="258" r:id="R0154033553d345a3"/>
    <p:sldId xmlns:r="http://schemas.openxmlformats.org/officeDocument/2006/relationships" id="259" r:id="Rdccb2d482ae64d31"/>
    <p:sldId xmlns:r="http://schemas.openxmlformats.org/officeDocument/2006/relationships" id="260" r:id="R1cc36d24a5ba4f42"/>
    <p:sldId xmlns:r="http://schemas.openxmlformats.org/officeDocument/2006/relationships" id="261" r:id="R3c56accd775f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d4c1f433946f6" /><Relationship Type="http://schemas.openxmlformats.org/officeDocument/2006/relationships/slide" Target="/ppt/slides/slide1.xml" Id="R4cb804103dfa41a3" /><Relationship Type="http://schemas.openxmlformats.org/officeDocument/2006/relationships/slide" Target="/ppt/slides/slide2.xml" Id="Rdef54514db2444da" /><Relationship Type="http://schemas.openxmlformats.org/officeDocument/2006/relationships/slide" Target="/ppt/slides/slide3.xml" Id="R0154033553d345a3" /><Relationship Type="http://schemas.openxmlformats.org/officeDocument/2006/relationships/slide" Target="/ppt/slides/slide4.xml" Id="Rdccb2d482ae64d31" /><Relationship Type="http://schemas.openxmlformats.org/officeDocument/2006/relationships/slide" Target="/ppt/slides/slide5.xml" Id="R1cc36d24a5ba4f42" /><Relationship Type="http://schemas.openxmlformats.org/officeDocument/2006/relationships/slide" Target="/ppt/slides/slide6.xml" Id="R3c56accd775f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818de728d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34ddd5398482f" /><Relationship Type="http://schemas.openxmlformats.org/officeDocument/2006/relationships/theme" Target="/ppt/slideMasters/theme/theme1.xml" Id="R8caa105353ad43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34ddd539848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58a79f8f949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d744a205446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02f36647e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cd52b114b44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06de0723640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fc7761342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HELGESEN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HELGESEN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6 941 114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7 183 441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HELGESEN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989 116 401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HELGESEN EIENDOM AS</a:t>
            </a:r>
          </a:p>
        </p:txBody>
      </p:sp>
    </p:spTree>
  </p:cSld>
  <p:clrMapOvr>
    <a:masterClrMapping xmlns:a="http://schemas.openxmlformats.org/drawingml/2006/main"/>
  </p:clrMapOvr>
</p:sld>
</file>