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658022d5b44d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1841f3c7124f4c"/>
  </p:sldMasterIdLst>
  <p:sldIdLst>
    <p:sldId xmlns:r="http://schemas.openxmlformats.org/officeDocument/2006/relationships" id="256" r:id="Rc268606c19c74f94"/>
    <p:sldId xmlns:r="http://schemas.openxmlformats.org/officeDocument/2006/relationships" id="257" r:id="R97050d5f2f8a42d7"/>
    <p:sldId xmlns:r="http://schemas.openxmlformats.org/officeDocument/2006/relationships" id="258" r:id="R0719e53b7d3642ca"/>
    <p:sldId xmlns:r="http://schemas.openxmlformats.org/officeDocument/2006/relationships" id="259" r:id="R18c9f17f8e794031"/>
    <p:sldId xmlns:r="http://schemas.openxmlformats.org/officeDocument/2006/relationships" id="260" r:id="R0ee632acbfe54d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1841f3c7124f4c" /><Relationship Type="http://schemas.openxmlformats.org/officeDocument/2006/relationships/slide" Target="/ppt/slides/slide1.xml" Id="Rc268606c19c74f94" /><Relationship Type="http://schemas.openxmlformats.org/officeDocument/2006/relationships/slide" Target="/ppt/slides/slide2.xml" Id="R97050d5f2f8a42d7" /><Relationship Type="http://schemas.openxmlformats.org/officeDocument/2006/relationships/slide" Target="/ppt/slides/slide3.xml" Id="R0719e53b7d3642ca" /><Relationship Type="http://schemas.openxmlformats.org/officeDocument/2006/relationships/slide" Target="/ppt/slides/slide4.xml" Id="R18c9f17f8e794031" /><Relationship Type="http://schemas.openxmlformats.org/officeDocument/2006/relationships/slide" Target="/ppt/slides/slide5.xml" Id="R0ee632acbfe54d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d0fbcaf4ca4c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4784b28104907" /><Relationship Type="http://schemas.openxmlformats.org/officeDocument/2006/relationships/theme" Target="/ppt/slideMasters/theme/theme1.xml" Id="R06286af00a4a4d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54784b281049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a762c181b42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b3926c2c643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c88e2717c48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c657f4c1244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bd0f1c5ba49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NORDSETER PANORAMA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NORDSETER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NORDSETER PANORAMA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NORDSETER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NORDSETER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NORDSETER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989 114 786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NORDSETER PANORAMA AS</a:t>
            </a:r>
          </a:p>
        </p:txBody>
      </p:sp>
    </p:spTree>
  </p:cSld>
  <p:clrMapOvr>
    <a:masterClrMapping xmlns:a="http://schemas.openxmlformats.org/drawingml/2006/main"/>
  </p:clrMapOvr>
</p:sld>
</file>