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130fd93b5c44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d30084c94842d4"/>
  </p:sldMasterIdLst>
  <p:sldIdLst>
    <p:sldId xmlns:r="http://schemas.openxmlformats.org/officeDocument/2006/relationships" id="256" r:id="R6ab648d32be741db"/>
    <p:sldId xmlns:r="http://schemas.openxmlformats.org/officeDocument/2006/relationships" id="257" r:id="Rd7238499f95c4fb4"/>
    <p:sldId xmlns:r="http://schemas.openxmlformats.org/officeDocument/2006/relationships" id="258" r:id="R7c1a9694a15e4906"/>
    <p:sldId xmlns:r="http://schemas.openxmlformats.org/officeDocument/2006/relationships" id="259" r:id="Re5e849afb36e49ae"/>
    <p:sldId xmlns:r="http://schemas.openxmlformats.org/officeDocument/2006/relationships" id="260" r:id="R0d9e99ba79b04f07"/>
    <p:sldId xmlns:r="http://schemas.openxmlformats.org/officeDocument/2006/relationships" id="261" r:id="Rf8e8ce147fa84c01"/>
    <p:sldId xmlns:r="http://schemas.openxmlformats.org/officeDocument/2006/relationships" id="262" r:id="R510ffcfba8d1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30084c94842d4" /><Relationship Type="http://schemas.openxmlformats.org/officeDocument/2006/relationships/slide" Target="/ppt/slides/slide1.xml" Id="R6ab648d32be741db" /><Relationship Type="http://schemas.openxmlformats.org/officeDocument/2006/relationships/slide" Target="/ppt/slides/slide2.xml" Id="Rd7238499f95c4fb4" /><Relationship Type="http://schemas.openxmlformats.org/officeDocument/2006/relationships/slide" Target="/ppt/slides/slide3.xml" Id="R7c1a9694a15e4906" /><Relationship Type="http://schemas.openxmlformats.org/officeDocument/2006/relationships/slide" Target="/ppt/slides/slide4.xml" Id="Re5e849afb36e49ae" /><Relationship Type="http://schemas.openxmlformats.org/officeDocument/2006/relationships/slide" Target="/ppt/slides/slide5.xml" Id="R0d9e99ba79b04f07" /><Relationship Type="http://schemas.openxmlformats.org/officeDocument/2006/relationships/slide" Target="/ppt/slides/slide6.xml" Id="Rf8e8ce147fa84c01" /><Relationship Type="http://schemas.openxmlformats.org/officeDocument/2006/relationships/slide" Target="/ppt/slides/slide7.xml" Id="R510ffcfba8d1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83df66ea34b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8ee10c58b4ae7" /><Relationship Type="http://schemas.openxmlformats.org/officeDocument/2006/relationships/theme" Target="/ppt/slideMasters/theme/theme1.xml" Id="R8d597ebe66e440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68ee10c58b4a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e8a446bed4c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afa52bb88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3b619033843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b9feeff6f4c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9f6f7351c47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9cd6ece3e44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502cc7c4247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HYDRAULIC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HYDRAULIC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HYDRAULIC SERVICE AS ble etablert [år] og holder til i Sem.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HYDRAULIC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HYDRAULIC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HYDRAULIC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449 487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7 630 559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7 631 844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HYDRAULIC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ODD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HYDRAULIC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Jarlsberggata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3170 Sem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31 17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areengen54@gmail.com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989 114 484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HYDRAULIC SERVICE AS</a:t>
            </a:r>
          </a:p>
        </p:txBody>
      </p:sp>
    </p:spTree>
  </p:cSld>
  <p:clrMapOvr>
    <a:masterClrMapping xmlns:a="http://schemas.openxmlformats.org/drawingml/2006/main"/>
  </p:clrMapOvr>
</p:sld>
</file>