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be644c073649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d6c2cfbd694f5a"/>
  </p:sldMasterIdLst>
  <p:sldIdLst>
    <p:sldId xmlns:r="http://schemas.openxmlformats.org/officeDocument/2006/relationships" id="256" r:id="R9f630fefe6fc4b5d"/>
    <p:sldId xmlns:r="http://schemas.openxmlformats.org/officeDocument/2006/relationships" id="257" r:id="R54145c53885943ad"/>
    <p:sldId xmlns:r="http://schemas.openxmlformats.org/officeDocument/2006/relationships" id="258" r:id="R1874bf1bbcc54664"/>
    <p:sldId xmlns:r="http://schemas.openxmlformats.org/officeDocument/2006/relationships" id="259" r:id="Rd783cf8caa434149"/>
    <p:sldId xmlns:r="http://schemas.openxmlformats.org/officeDocument/2006/relationships" id="260" r:id="Rc42a47bd0ff041c4"/>
    <p:sldId xmlns:r="http://schemas.openxmlformats.org/officeDocument/2006/relationships" id="261" r:id="R93a13ecc54ef42be"/>
    <p:sldId xmlns:r="http://schemas.openxmlformats.org/officeDocument/2006/relationships" id="262" r:id="R432b750bcb844f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d6c2cfbd694f5a" /><Relationship Type="http://schemas.openxmlformats.org/officeDocument/2006/relationships/slide" Target="/ppt/slides/slide1.xml" Id="R9f630fefe6fc4b5d" /><Relationship Type="http://schemas.openxmlformats.org/officeDocument/2006/relationships/slide" Target="/ppt/slides/slide2.xml" Id="R54145c53885943ad" /><Relationship Type="http://schemas.openxmlformats.org/officeDocument/2006/relationships/slide" Target="/ppt/slides/slide3.xml" Id="R1874bf1bbcc54664" /><Relationship Type="http://schemas.openxmlformats.org/officeDocument/2006/relationships/slide" Target="/ppt/slides/slide4.xml" Id="Rd783cf8caa434149" /><Relationship Type="http://schemas.openxmlformats.org/officeDocument/2006/relationships/slide" Target="/ppt/slides/slide5.xml" Id="Rc42a47bd0ff041c4" /><Relationship Type="http://schemas.openxmlformats.org/officeDocument/2006/relationships/slide" Target="/ppt/slides/slide6.xml" Id="R93a13ecc54ef42be" /><Relationship Type="http://schemas.openxmlformats.org/officeDocument/2006/relationships/slide" Target="/ppt/slides/slide7.xml" Id="R432b750bcb844f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4fd252bfe4c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fb91c9bef4d4e" /><Relationship Type="http://schemas.openxmlformats.org/officeDocument/2006/relationships/theme" Target="/ppt/slideMasters/theme/theme1.xml" Id="R1ebc8c401abd4d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3fb91c9bef4d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e0f6ac86947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ca1efb91e42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1007385df41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d4d7f8d6f48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42db5a1244f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58e7c8d6340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1493286f44f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SANDSMARK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SANDSMARK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SANDSMARK RØRSERVICE AS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SANDSMARK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SANDSMARK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SANDSMARK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7 743 086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2 528 732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1 969 488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4 031 147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6 105 468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SANDSMARK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ANDRÉ SANDSMARK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SANDSMARK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Øyevollveien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j-sandsm@online.no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SANDSMARK RØRSERVICE AS</a:t>
            </a:r>
          </a:p>
        </p:txBody>
      </p:sp>
    </p:spTree>
  </p:cSld>
  <p:clrMapOvr>
    <a:masterClrMapping xmlns:a="http://schemas.openxmlformats.org/drawingml/2006/main"/>
  </p:clrMapOvr>
</p:sld>
</file>