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2786641d594e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a97cf698f34d9c"/>
  </p:sldMasterIdLst>
  <p:sldIdLst>
    <p:sldId xmlns:r="http://schemas.openxmlformats.org/officeDocument/2006/relationships" id="256" r:id="R62e2b86ecf4543c8"/>
    <p:sldId xmlns:r="http://schemas.openxmlformats.org/officeDocument/2006/relationships" id="257" r:id="R50cad095a82f4137"/>
    <p:sldId xmlns:r="http://schemas.openxmlformats.org/officeDocument/2006/relationships" id="258" r:id="Re70c0ec40ae64770"/>
    <p:sldId xmlns:r="http://schemas.openxmlformats.org/officeDocument/2006/relationships" id="259" r:id="Ra7e1cfcd242e4626"/>
    <p:sldId xmlns:r="http://schemas.openxmlformats.org/officeDocument/2006/relationships" id="260" r:id="Rc3c7e6884bdb4297"/>
    <p:sldId xmlns:r="http://schemas.openxmlformats.org/officeDocument/2006/relationships" id="261" r:id="Rf3ffb12af2164f0c"/>
    <p:sldId xmlns:r="http://schemas.openxmlformats.org/officeDocument/2006/relationships" id="262" r:id="Rcd7ca1b0035046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97cf698f34d9c" /><Relationship Type="http://schemas.openxmlformats.org/officeDocument/2006/relationships/slide" Target="/ppt/slides/slide1.xml" Id="R62e2b86ecf4543c8" /><Relationship Type="http://schemas.openxmlformats.org/officeDocument/2006/relationships/slide" Target="/ppt/slides/slide2.xml" Id="R50cad095a82f4137" /><Relationship Type="http://schemas.openxmlformats.org/officeDocument/2006/relationships/slide" Target="/ppt/slides/slide3.xml" Id="Re70c0ec40ae64770" /><Relationship Type="http://schemas.openxmlformats.org/officeDocument/2006/relationships/slide" Target="/ppt/slides/slide4.xml" Id="Ra7e1cfcd242e4626" /><Relationship Type="http://schemas.openxmlformats.org/officeDocument/2006/relationships/slide" Target="/ppt/slides/slide5.xml" Id="Rc3c7e6884bdb4297" /><Relationship Type="http://schemas.openxmlformats.org/officeDocument/2006/relationships/slide" Target="/ppt/slides/slide6.xml" Id="Rf3ffb12af2164f0c" /><Relationship Type="http://schemas.openxmlformats.org/officeDocument/2006/relationships/slide" Target="/ppt/slides/slide7.xml" Id="Rcd7ca1b0035046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cad00c06341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568829bf5431e" /><Relationship Type="http://schemas.openxmlformats.org/officeDocument/2006/relationships/theme" Target="/ppt/slideMasters/theme/theme1.xml" Id="Rdc60c51b38c64e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7568829bf543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10bed700a48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7f570011441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9db3e83bd49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33fe6ba7b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7205a7df343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3137a9a547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aa4696f04a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BRATTSPORT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13 203 052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−2 282 030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−2 627 719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−2 563 968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2 143 404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STAALNACKE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CRIMP AS  –  29,7 %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FRISTE HOLDING AS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INVESTMENT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BRATTSPORT AS</a:t>
            </a:r>
          </a:p>
        </p:txBody>
      </p:sp>
    </p:spTree>
  </p:cSld>
  <p:clrMapOvr>
    <a:masterClrMapping xmlns:a="http://schemas.openxmlformats.org/drawingml/2006/main"/>
  </p:clrMapOvr>
</p:sld>
</file>