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2bf137aa2c48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4a17ce651d4d1c"/>
  </p:sldMasterIdLst>
  <p:sldIdLst>
    <p:sldId xmlns:r="http://schemas.openxmlformats.org/officeDocument/2006/relationships" id="256" r:id="R36ebe83cd9a84d2f"/>
    <p:sldId xmlns:r="http://schemas.openxmlformats.org/officeDocument/2006/relationships" id="257" r:id="R6bbfb44864b74546"/>
    <p:sldId xmlns:r="http://schemas.openxmlformats.org/officeDocument/2006/relationships" id="258" r:id="Rb21dba487850451a"/>
    <p:sldId xmlns:r="http://schemas.openxmlformats.org/officeDocument/2006/relationships" id="259" r:id="R5da27658c44943ad"/>
    <p:sldId xmlns:r="http://schemas.openxmlformats.org/officeDocument/2006/relationships" id="260" r:id="R68b85ee15520473b"/>
    <p:sldId xmlns:r="http://schemas.openxmlformats.org/officeDocument/2006/relationships" id="261" r:id="R594bd6892bf647fe"/>
    <p:sldId xmlns:r="http://schemas.openxmlformats.org/officeDocument/2006/relationships" id="262" r:id="R62921a78411243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4a17ce651d4d1c" /><Relationship Type="http://schemas.openxmlformats.org/officeDocument/2006/relationships/slide" Target="/ppt/slides/slide1.xml" Id="R36ebe83cd9a84d2f" /><Relationship Type="http://schemas.openxmlformats.org/officeDocument/2006/relationships/slide" Target="/ppt/slides/slide2.xml" Id="R6bbfb44864b74546" /><Relationship Type="http://schemas.openxmlformats.org/officeDocument/2006/relationships/slide" Target="/ppt/slides/slide3.xml" Id="Rb21dba487850451a" /><Relationship Type="http://schemas.openxmlformats.org/officeDocument/2006/relationships/slide" Target="/ppt/slides/slide4.xml" Id="R5da27658c44943ad" /><Relationship Type="http://schemas.openxmlformats.org/officeDocument/2006/relationships/slide" Target="/ppt/slides/slide5.xml" Id="R68b85ee15520473b" /><Relationship Type="http://schemas.openxmlformats.org/officeDocument/2006/relationships/slide" Target="/ppt/slides/slide6.xml" Id="R594bd6892bf647fe" /><Relationship Type="http://schemas.openxmlformats.org/officeDocument/2006/relationships/slide" Target="/ppt/slides/slide7.xml" Id="R62921a78411243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6119ca060d40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40edfc1e74ae6" /><Relationship Type="http://schemas.openxmlformats.org/officeDocument/2006/relationships/theme" Target="/ppt/slideMasters/theme/theme1.xml" Id="Rb0380bc8201140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e40edfc1e74a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7383d1ce145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d3da1b8e544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cff41f9424d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200c250574d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93ca8393341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45725d56b49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dc9de7fd547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FINSNES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FINSNES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1 407 979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214 986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53 783 341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207 577 998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349 084 961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FINSNES CHRISTINE 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FINSNES FINN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Kirkegate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989 112 813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FINSNES INVEST AS</a:t>
            </a:r>
          </a:p>
        </p:txBody>
      </p:sp>
    </p:spTree>
  </p:cSld>
  <p:clrMapOvr>
    <a:masterClrMapping xmlns:a="http://schemas.openxmlformats.org/drawingml/2006/main"/>
  </p:clrMapOvr>
</p:sld>
</file>