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11655112ec42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6048317f774907"/>
  </p:sldMasterIdLst>
  <p:sldIdLst>
    <p:sldId xmlns:r="http://schemas.openxmlformats.org/officeDocument/2006/relationships" id="256" r:id="R856afefe2b1d4b1d"/>
    <p:sldId xmlns:r="http://schemas.openxmlformats.org/officeDocument/2006/relationships" id="257" r:id="R19efa75c937f42c0"/>
    <p:sldId xmlns:r="http://schemas.openxmlformats.org/officeDocument/2006/relationships" id="258" r:id="R8ffe15345d864f6b"/>
    <p:sldId xmlns:r="http://schemas.openxmlformats.org/officeDocument/2006/relationships" id="259" r:id="R95a04cffb06b4d16"/>
    <p:sldId xmlns:r="http://schemas.openxmlformats.org/officeDocument/2006/relationships" id="260" r:id="R50d7ba57b78d4634"/>
    <p:sldId xmlns:r="http://schemas.openxmlformats.org/officeDocument/2006/relationships" id="261" r:id="R88e24d47e38e49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048317f774907" /><Relationship Type="http://schemas.openxmlformats.org/officeDocument/2006/relationships/slide" Target="/ppt/slides/slide1.xml" Id="R856afefe2b1d4b1d" /><Relationship Type="http://schemas.openxmlformats.org/officeDocument/2006/relationships/slide" Target="/ppt/slides/slide2.xml" Id="R19efa75c937f42c0" /><Relationship Type="http://schemas.openxmlformats.org/officeDocument/2006/relationships/slide" Target="/ppt/slides/slide3.xml" Id="R8ffe15345d864f6b" /><Relationship Type="http://schemas.openxmlformats.org/officeDocument/2006/relationships/slide" Target="/ppt/slides/slide4.xml" Id="R95a04cffb06b4d16" /><Relationship Type="http://schemas.openxmlformats.org/officeDocument/2006/relationships/slide" Target="/ppt/slides/slide5.xml" Id="R50d7ba57b78d4634" /><Relationship Type="http://schemas.openxmlformats.org/officeDocument/2006/relationships/slide" Target="/ppt/slides/slide6.xml" Id="R88e24d47e38e49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5ef16e66f145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9e24cdd7141de" /><Relationship Type="http://schemas.openxmlformats.org/officeDocument/2006/relationships/theme" Target="/ppt/slideMasters/theme/theme1.xml" Id="R207f8277bb7b4c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c9e24cdd7141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e9e7311b445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098f7230740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6f9ef606747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2cc7d615b4e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52851919141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45b309fba45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23 200 517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2 781 475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2 758 391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−5 550 539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3 315 362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