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10f6aa822a46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ce687071a64601"/>
  </p:sldMasterIdLst>
  <p:sldIdLst>
    <p:sldId xmlns:r="http://schemas.openxmlformats.org/officeDocument/2006/relationships" id="256" r:id="R3ffccc8c508a4106"/>
    <p:sldId xmlns:r="http://schemas.openxmlformats.org/officeDocument/2006/relationships" id="257" r:id="Ra6450d21ed4a4505"/>
    <p:sldId xmlns:r="http://schemas.openxmlformats.org/officeDocument/2006/relationships" id="258" r:id="R93fd2a1c1d414c8b"/>
    <p:sldId xmlns:r="http://schemas.openxmlformats.org/officeDocument/2006/relationships" id="259" r:id="R55aaf756901e4e1e"/>
    <p:sldId xmlns:r="http://schemas.openxmlformats.org/officeDocument/2006/relationships" id="260" r:id="R6028fd3d318e4fb8"/>
    <p:sldId xmlns:r="http://schemas.openxmlformats.org/officeDocument/2006/relationships" id="261" r:id="R3b67342c001946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ce687071a64601" /><Relationship Type="http://schemas.openxmlformats.org/officeDocument/2006/relationships/slide" Target="/ppt/slides/slide1.xml" Id="R3ffccc8c508a4106" /><Relationship Type="http://schemas.openxmlformats.org/officeDocument/2006/relationships/slide" Target="/ppt/slides/slide2.xml" Id="Ra6450d21ed4a4505" /><Relationship Type="http://schemas.openxmlformats.org/officeDocument/2006/relationships/slide" Target="/ppt/slides/slide3.xml" Id="R93fd2a1c1d414c8b" /><Relationship Type="http://schemas.openxmlformats.org/officeDocument/2006/relationships/slide" Target="/ppt/slides/slide4.xml" Id="R55aaf756901e4e1e" /><Relationship Type="http://schemas.openxmlformats.org/officeDocument/2006/relationships/slide" Target="/ppt/slides/slide5.xml" Id="R6028fd3d318e4fb8" /><Relationship Type="http://schemas.openxmlformats.org/officeDocument/2006/relationships/slide" Target="/ppt/slides/slide6.xml" Id="R3b67342c001946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71b3d76d1b4a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3680f0dc84716" /><Relationship Type="http://schemas.openxmlformats.org/officeDocument/2006/relationships/theme" Target="/ppt/slideMasters/theme/theme1.xml" Id="R74df8896b8e444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83680f0dc847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fec5c172849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8fbdc29f44f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48b03c1df4d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327b3dd2f4e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0e71f3e4846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7127573f544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989 112 708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