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a0cbf6c8e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dea2027bf945ff"/>
  </p:sldMasterIdLst>
  <p:sldIdLst>
    <p:sldId xmlns:r="http://schemas.openxmlformats.org/officeDocument/2006/relationships" id="256" r:id="Ra0463fc20270422d"/>
    <p:sldId xmlns:r="http://schemas.openxmlformats.org/officeDocument/2006/relationships" id="257" r:id="R511645c0ea144460"/>
    <p:sldId xmlns:r="http://schemas.openxmlformats.org/officeDocument/2006/relationships" id="258" r:id="R5feab8625fa24caa"/>
    <p:sldId xmlns:r="http://schemas.openxmlformats.org/officeDocument/2006/relationships" id="259" r:id="R0c49f35d696642af"/>
    <p:sldId xmlns:r="http://schemas.openxmlformats.org/officeDocument/2006/relationships" id="260" r:id="R1572878d30c14f45"/>
    <p:sldId xmlns:r="http://schemas.openxmlformats.org/officeDocument/2006/relationships" id="261" r:id="Re3a785f1e7dd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ea2027bf945ff" /><Relationship Type="http://schemas.openxmlformats.org/officeDocument/2006/relationships/slide" Target="/ppt/slides/slide1.xml" Id="Ra0463fc20270422d" /><Relationship Type="http://schemas.openxmlformats.org/officeDocument/2006/relationships/slide" Target="/ppt/slides/slide2.xml" Id="R511645c0ea144460" /><Relationship Type="http://schemas.openxmlformats.org/officeDocument/2006/relationships/slide" Target="/ppt/slides/slide3.xml" Id="R5feab8625fa24caa" /><Relationship Type="http://schemas.openxmlformats.org/officeDocument/2006/relationships/slide" Target="/ppt/slides/slide4.xml" Id="R0c49f35d696642af" /><Relationship Type="http://schemas.openxmlformats.org/officeDocument/2006/relationships/slide" Target="/ppt/slides/slide5.xml" Id="R1572878d30c14f45" /><Relationship Type="http://schemas.openxmlformats.org/officeDocument/2006/relationships/slide" Target="/ppt/slides/slide6.xml" Id="Re3a785f1e7dd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d763e654b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f3215a0544b87" /><Relationship Type="http://schemas.openxmlformats.org/officeDocument/2006/relationships/theme" Target="/ppt/slideMasters/theme/theme1.xml" Id="R2e6435faf0624a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3f3215a0544b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530ca118a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02a59d1954d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316d2f4274b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2ea26369343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873d69ccd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c641d7a2b4d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NORDBØ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NORDBØ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NORDBØ HOLDING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NORDBØ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NORDBØ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NORDBØ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NORDBØ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NORDBØ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NORDBØ HOLDING AS</a:t>
            </a:r>
          </a:p>
        </p:txBody>
      </p:sp>
    </p:spTree>
  </p:cSld>
  <p:clrMapOvr>
    <a:masterClrMapping xmlns:a="http://schemas.openxmlformats.org/drawingml/2006/main"/>
  </p:clrMapOvr>
</p:sld>
</file>