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985c9d7b8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0dfc4aaed54cc4"/>
  </p:sldMasterIdLst>
  <p:sldIdLst>
    <p:sldId xmlns:r="http://schemas.openxmlformats.org/officeDocument/2006/relationships" id="256" r:id="R7d9b548555554aed"/>
    <p:sldId xmlns:r="http://schemas.openxmlformats.org/officeDocument/2006/relationships" id="257" r:id="R8818d7d105314e87"/>
    <p:sldId xmlns:r="http://schemas.openxmlformats.org/officeDocument/2006/relationships" id="258" r:id="Rde2f21093af64014"/>
    <p:sldId xmlns:r="http://schemas.openxmlformats.org/officeDocument/2006/relationships" id="259" r:id="Rc153b64660a14d33"/>
    <p:sldId xmlns:r="http://schemas.openxmlformats.org/officeDocument/2006/relationships" id="260" r:id="Rf06e5cd811884f2e"/>
    <p:sldId xmlns:r="http://schemas.openxmlformats.org/officeDocument/2006/relationships" id="261" r:id="Rc5ca9caa84a44187"/>
    <p:sldId xmlns:r="http://schemas.openxmlformats.org/officeDocument/2006/relationships" id="262" r:id="R961ecfa28a4248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0dfc4aaed54cc4" /><Relationship Type="http://schemas.openxmlformats.org/officeDocument/2006/relationships/slide" Target="/ppt/slides/slide1.xml" Id="R7d9b548555554aed" /><Relationship Type="http://schemas.openxmlformats.org/officeDocument/2006/relationships/slide" Target="/ppt/slides/slide2.xml" Id="R8818d7d105314e87" /><Relationship Type="http://schemas.openxmlformats.org/officeDocument/2006/relationships/slide" Target="/ppt/slides/slide3.xml" Id="Rde2f21093af64014" /><Relationship Type="http://schemas.openxmlformats.org/officeDocument/2006/relationships/slide" Target="/ppt/slides/slide4.xml" Id="Rc153b64660a14d33" /><Relationship Type="http://schemas.openxmlformats.org/officeDocument/2006/relationships/slide" Target="/ppt/slides/slide5.xml" Id="Rf06e5cd811884f2e" /><Relationship Type="http://schemas.openxmlformats.org/officeDocument/2006/relationships/slide" Target="/ppt/slides/slide6.xml" Id="Rc5ca9caa84a44187" /><Relationship Type="http://schemas.openxmlformats.org/officeDocument/2006/relationships/slide" Target="/ppt/slides/slide7.xml" Id="R961ecfa28a4248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ff55aef8e4c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7e56695884328" /><Relationship Type="http://schemas.openxmlformats.org/officeDocument/2006/relationships/theme" Target="/ppt/slideMasters/theme/theme1.xml" Id="Rfe52089409ad47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17e566958843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2aa4f16bc4a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67c0c37546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6854f07dc4e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dacde9b274c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a0ff5d4f57441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2cd9476de48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cfe6d7556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LINDEKLEIV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LINDEKLEIV INVEST AS ble etablert [år] og holder til i Nodeland.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436 117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1 531 373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LINDEKLEIV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Tormod Lindekleiv, Svalåsvegen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4645 Nodeland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989 111 671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LINDEKLEIV INVEST AS</a:t>
            </a:r>
          </a:p>
        </p:txBody>
      </p:sp>
    </p:spTree>
  </p:cSld>
  <p:clrMapOvr>
    <a:masterClrMapping xmlns:a="http://schemas.openxmlformats.org/drawingml/2006/main"/>
  </p:clrMapOvr>
</p:sld>
</file>