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705abb40e640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ec854bb8d140a2"/>
  </p:sldMasterIdLst>
  <p:sldIdLst>
    <p:sldId xmlns:r="http://schemas.openxmlformats.org/officeDocument/2006/relationships" id="256" r:id="R75c0a21c144f404f"/>
    <p:sldId xmlns:r="http://schemas.openxmlformats.org/officeDocument/2006/relationships" id="257" r:id="Rf690550894f7405e"/>
    <p:sldId xmlns:r="http://schemas.openxmlformats.org/officeDocument/2006/relationships" id="258" r:id="Rfe551e6a2d2b41af"/>
    <p:sldId xmlns:r="http://schemas.openxmlformats.org/officeDocument/2006/relationships" id="259" r:id="R73d01665ef544315"/>
    <p:sldId xmlns:r="http://schemas.openxmlformats.org/officeDocument/2006/relationships" id="260" r:id="Rf3a253ca09b24d3d"/>
    <p:sldId xmlns:r="http://schemas.openxmlformats.org/officeDocument/2006/relationships" id="261" r:id="Re8152aaf713249fb"/>
    <p:sldId xmlns:r="http://schemas.openxmlformats.org/officeDocument/2006/relationships" id="262" r:id="Rba8384ca955d44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ec854bb8d140a2" /><Relationship Type="http://schemas.openxmlformats.org/officeDocument/2006/relationships/slide" Target="/ppt/slides/slide1.xml" Id="R75c0a21c144f404f" /><Relationship Type="http://schemas.openxmlformats.org/officeDocument/2006/relationships/slide" Target="/ppt/slides/slide2.xml" Id="Rf690550894f7405e" /><Relationship Type="http://schemas.openxmlformats.org/officeDocument/2006/relationships/slide" Target="/ppt/slides/slide3.xml" Id="Rfe551e6a2d2b41af" /><Relationship Type="http://schemas.openxmlformats.org/officeDocument/2006/relationships/slide" Target="/ppt/slides/slide4.xml" Id="R73d01665ef544315" /><Relationship Type="http://schemas.openxmlformats.org/officeDocument/2006/relationships/slide" Target="/ppt/slides/slide5.xml" Id="Rf3a253ca09b24d3d" /><Relationship Type="http://schemas.openxmlformats.org/officeDocument/2006/relationships/slide" Target="/ppt/slides/slide6.xml" Id="Re8152aaf713249fb" /><Relationship Type="http://schemas.openxmlformats.org/officeDocument/2006/relationships/slide" Target="/ppt/slides/slide7.xml" Id="Rba8384ca955d44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03c0b5b1f749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d98c9466c4375" /><Relationship Type="http://schemas.openxmlformats.org/officeDocument/2006/relationships/theme" Target="/ppt/slideMasters/theme/theme1.xml" Id="R2a6d93280c6d46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ad98c9466c43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35f1975734c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29ffbf6de4b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a06c0dbdf4f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cba5f35fe49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2519ce96545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42b86bc1d4a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08d9d486148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MEUM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MEUM HOLDING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620 901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2 201 125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MEUM SOLVEIG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Svingen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1671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solveig@meum.no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989 111 124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MEUM HOLDING AS</a:t>
            </a:r>
          </a:p>
        </p:txBody>
      </p:sp>
    </p:spTree>
  </p:cSld>
  <p:clrMapOvr>
    <a:masterClrMapping xmlns:a="http://schemas.openxmlformats.org/drawingml/2006/main"/>
  </p:clrMapOvr>
</p:sld>
</file>