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f1295507074c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1ee6dc6b07c4999"/>
  </p:sldMasterIdLst>
  <p:sldIdLst>
    <p:sldId xmlns:r="http://schemas.openxmlformats.org/officeDocument/2006/relationships" id="256" r:id="R2472ff4a93c341c8"/>
    <p:sldId xmlns:r="http://schemas.openxmlformats.org/officeDocument/2006/relationships" id="257" r:id="R1d57713dad00498f"/>
    <p:sldId xmlns:r="http://schemas.openxmlformats.org/officeDocument/2006/relationships" id="258" r:id="R40f9ca296abf4409"/>
    <p:sldId xmlns:r="http://schemas.openxmlformats.org/officeDocument/2006/relationships" id="259" r:id="Rdf5bf14e42af4f58"/>
    <p:sldId xmlns:r="http://schemas.openxmlformats.org/officeDocument/2006/relationships" id="260" r:id="R6912e0cd3bb24f9b"/>
    <p:sldId xmlns:r="http://schemas.openxmlformats.org/officeDocument/2006/relationships" id="261" r:id="Rd8433d4f12414d06"/>
    <p:sldId xmlns:r="http://schemas.openxmlformats.org/officeDocument/2006/relationships" id="262" r:id="Rf6cef329aa6b4a0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ee6dc6b07c4999" /><Relationship Type="http://schemas.openxmlformats.org/officeDocument/2006/relationships/slide" Target="/ppt/slides/slide1.xml" Id="R2472ff4a93c341c8" /><Relationship Type="http://schemas.openxmlformats.org/officeDocument/2006/relationships/slide" Target="/ppt/slides/slide2.xml" Id="R1d57713dad00498f" /><Relationship Type="http://schemas.openxmlformats.org/officeDocument/2006/relationships/slide" Target="/ppt/slides/slide3.xml" Id="R40f9ca296abf4409" /><Relationship Type="http://schemas.openxmlformats.org/officeDocument/2006/relationships/slide" Target="/ppt/slides/slide4.xml" Id="Rdf5bf14e42af4f58" /><Relationship Type="http://schemas.openxmlformats.org/officeDocument/2006/relationships/slide" Target="/ppt/slides/slide5.xml" Id="R6912e0cd3bb24f9b" /><Relationship Type="http://schemas.openxmlformats.org/officeDocument/2006/relationships/slide" Target="/ppt/slides/slide6.xml" Id="Rd8433d4f12414d06" /><Relationship Type="http://schemas.openxmlformats.org/officeDocument/2006/relationships/slide" Target="/ppt/slides/slide7.xml" Id="Rf6cef329aa6b4a0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a9255b950346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9eefb033864872" /><Relationship Type="http://schemas.openxmlformats.org/officeDocument/2006/relationships/theme" Target="/ppt/slideMasters/theme/theme1.xml" Id="R8ddbe6a2e8804d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c9eefb03386487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417dcf1dcb403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ad0042dea849f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68891fde6e408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860abb58a6407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9ad1ff0cdc4d7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7a429a2e1e4e9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2385183cfb410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JAN-ERIK ZAKARIASSEN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JAN-ERIK ZAKARIASSEN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JAN-ERIK ZAKARIASSEN HOLDING AS ble etablert [år] og holder til i Fredrikstad.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JAN-ERIK ZAKARIASSEN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JAN-ERIK ZAKARIASSEN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JAN-ERIK ZAKARIASSEN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−109 734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2 335 050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26 919 039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27 032 892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JAN-ERIK ZAKARIASSEN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ZAKARIASSEN JAN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JAN-ERIK ZAKARIASSEN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Mosseveien 39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1610 Fredrikstad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31 50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989 110 772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JAN-ERIK ZAKARIASSEN HOLDING AS</a:t>
            </a:r>
          </a:p>
        </p:txBody>
      </p:sp>
    </p:spTree>
  </p:cSld>
  <p:clrMapOvr>
    <a:masterClrMapping xmlns:a="http://schemas.openxmlformats.org/drawingml/2006/main"/>
  </p:clrMapOvr>
</p:sld>
</file>