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009a1a42da44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d9022f11fa4931"/>
  </p:sldMasterIdLst>
  <p:sldIdLst>
    <p:sldId xmlns:r="http://schemas.openxmlformats.org/officeDocument/2006/relationships" id="256" r:id="Ra7707d5b1d0c45e8"/>
    <p:sldId xmlns:r="http://schemas.openxmlformats.org/officeDocument/2006/relationships" id="257" r:id="Re7be324c4a284e51"/>
    <p:sldId xmlns:r="http://schemas.openxmlformats.org/officeDocument/2006/relationships" id="258" r:id="R115c361afede4fd7"/>
    <p:sldId xmlns:r="http://schemas.openxmlformats.org/officeDocument/2006/relationships" id="259" r:id="R7435e6683bb64a17"/>
    <p:sldId xmlns:r="http://schemas.openxmlformats.org/officeDocument/2006/relationships" id="260" r:id="Rae0a6785dbdd41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d9022f11fa4931" /><Relationship Type="http://schemas.openxmlformats.org/officeDocument/2006/relationships/slide" Target="/ppt/slides/slide1.xml" Id="Ra7707d5b1d0c45e8" /><Relationship Type="http://schemas.openxmlformats.org/officeDocument/2006/relationships/slide" Target="/ppt/slides/slide2.xml" Id="Re7be324c4a284e51" /><Relationship Type="http://schemas.openxmlformats.org/officeDocument/2006/relationships/slide" Target="/ppt/slides/slide3.xml" Id="R115c361afede4fd7" /><Relationship Type="http://schemas.openxmlformats.org/officeDocument/2006/relationships/slide" Target="/ppt/slides/slide4.xml" Id="R7435e6683bb64a17" /><Relationship Type="http://schemas.openxmlformats.org/officeDocument/2006/relationships/slide" Target="/ppt/slides/slide5.xml" Id="Rae0a6785dbdd41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f5c60c344f4a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3ea53565044f19" /><Relationship Type="http://schemas.openxmlformats.org/officeDocument/2006/relationships/theme" Target="/ppt/slideMasters/theme/theme1.xml" Id="R3c3b27810f5749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3ea53565044f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c798e6c96e42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40655261d346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a4661d5b064f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4ab5d815a345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07ac47d7cc43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REIDAR LEITE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REIDAR LEITE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REIDAR LEITE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REIDAR LEITE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REIDAR LEITE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REIDAR LEITE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989 110 683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REIDAR LEITE AS</a:t>
            </a:r>
          </a:p>
        </p:txBody>
      </p:sp>
    </p:spTree>
  </p:cSld>
  <p:clrMapOvr>
    <a:masterClrMapping xmlns:a="http://schemas.openxmlformats.org/drawingml/2006/main"/>
  </p:clrMapOvr>
</p:sld>
</file>