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2451212f8b4f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8fa221e84240b1"/>
  </p:sldMasterIdLst>
  <p:sldIdLst>
    <p:sldId xmlns:r="http://schemas.openxmlformats.org/officeDocument/2006/relationships" id="256" r:id="Rb4777d7987274829"/>
    <p:sldId xmlns:r="http://schemas.openxmlformats.org/officeDocument/2006/relationships" id="257" r:id="R2fd3c2f66a8546fb"/>
    <p:sldId xmlns:r="http://schemas.openxmlformats.org/officeDocument/2006/relationships" id="258" r:id="R3375aea2b9a64136"/>
    <p:sldId xmlns:r="http://schemas.openxmlformats.org/officeDocument/2006/relationships" id="259" r:id="R076b4cc60cd74464"/>
    <p:sldId xmlns:r="http://schemas.openxmlformats.org/officeDocument/2006/relationships" id="260" r:id="Rd25f041f2f4743bb"/>
    <p:sldId xmlns:r="http://schemas.openxmlformats.org/officeDocument/2006/relationships" id="261" r:id="R0eb965f52ed94545"/>
    <p:sldId xmlns:r="http://schemas.openxmlformats.org/officeDocument/2006/relationships" id="262" r:id="R696aafdbef0549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8fa221e84240b1" /><Relationship Type="http://schemas.openxmlformats.org/officeDocument/2006/relationships/slide" Target="/ppt/slides/slide1.xml" Id="Rb4777d7987274829" /><Relationship Type="http://schemas.openxmlformats.org/officeDocument/2006/relationships/slide" Target="/ppt/slides/slide2.xml" Id="R2fd3c2f66a8546fb" /><Relationship Type="http://schemas.openxmlformats.org/officeDocument/2006/relationships/slide" Target="/ppt/slides/slide3.xml" Id="R3375aea2b9a64136" /><Relationship Type="http://schemas.openxmlformats.org/officeDocument/2006/relationships/slide" Target="/ppt/slides/slide4.xml" Id="R076b4cc60cd74464" /><Relationship Type="http://schemas.openxmlformats.org/officeDocument/2006/relationships/slide" Target="/ppt/slides/slide5.xml" Id="Rd25f041f2f4743bb" /><Relationship Type="http://schemas.openxmlformats.org/officeDocument/2006/relationships/slide" Target="/ppt/slides/slide6.xml" Id="R0eb965f52ed94545" /><Relationship Type="http://schemas.openxmlformats.org/officeDocument/2006/relationships/slide" Target="/ppt/slides/slide7.xml" Id="R696aafdbef0549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cbc915f81744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2d99fe0b44262" /><Relationship Type="http://schemas.openxmlformats.org/officeDocument/2006/relationships/theme" Target="/ppt/slideMasters/theme/theme1.xml" Id="R2fb2d5f0086144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12d99fe0b442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71e6b267d4b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c7c2bbcd846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2a34e812944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9408500384f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91159a55a41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97ac1ba9647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aafb4a82d4c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APM HOLDING AS ble etablert [år] og holder til i Ringebu.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−238 653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6 915 779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18 139 496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SLAKTER DANIEL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BYSKOV ANNI KIRSTINE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SLAKTER DANIEL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Tomtegata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2630 Ringebu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989 110 179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APM HOLDING AS</a:t>
            </a:r>
          </a:p>
        </p:txBody>
      </p:sp>
    </p:spTree>
  </p:cSld>
  <p:clrMapOvr>
    <a:masterClrMapping xmlns:a="http://schemas.openxmlformats.org/drawingml/2006/main"/>
  </p:clrMapOvr>
</p:sld>
</file>