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29bce952245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f631387be4773"/>
  </p:sldMasterIdLst>
  <p:sldIdLst>
    <p:sldId xmlns:r="http://schemas.openxmlformats.org/officeDocument/2006/relationships" id="256" r:id="Raebc82b4e4b9467b"/>
    <p:sldId xmlns:r="http://schemas.openxmlformats.org/officeDocument/2006/relationships" id="257" r:id="R4779c46a8d7d4514"/>
    <p:sldId xmlns:r="http://schemas.openxmlformats.org/officeDocument/2006/relationships" id="258" r:id="Ree816179dba74d9b"/>
    <p:sldId xmlns:r="http://schemas.openxmlformats.org/officeDocument/2006/relationships" id="259" r:id="R418b513dac9c4d81"/>
    <p:sldId xmlns:r="http://schemas.openxmlformats.org/officeDocument/2006/relationships" id="260" r:id="Ra5619622895e4f67"/>
    <p:sldId xmlns:r="http://schemas.openxmlformats.org/officeDocument/2006/relationships" id="261" r:id="Rb2ba3f92cfb847b9"/>
    <p:sldId xmlns:r="http://schemas.openxmlformats.org/officeDocument/2006/relationships" id="262" r:id="R9718b7fbd659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f631387be4773" /><Relationship Type="http://schemas.openxmlformats.org/officeDocument/2006/relationships/slide" Target="/ppt/slides/slide1.xml" Id="Raebc82b4e4b9467b" /><Relationship Type="http://schemas.openxmlformats.org/officeDocument/2006/relationships/slide" Target="/ppt/slides/slide2.xml" Id="R4779c46a8d7d4514" /><Relationship Type="http://schemas.openxmlformats.org/officeDocument/2006/relationships/slide" Target="/ppt/slides/slide3.xml" Id="Ree816179dba74d9b" /><Relationship Type="http://schemas.openxmlformats.org/officeDocument/2006/relationships/slide" Target="/ppt/slides/slide4.xml" Id="R418b513dac9c4d81" /><Relationship Type="http://schemas.openxmlformats.org/officeDocument/2006/relationships/slide" Target="/ppt/slides/slide5.xml" Id="Ra5619622895e4f67" /><Relationship Type="http://schemas.openxmlformats.org/officeDocument/2006/relationships/slide" Target="/ppt/slides/slide6.xml" Id="Rb2ba3f92cfb847b9" /><Relationship Type="http://schemas.openxmlformats.org/officeDocument/2006/relationships/slide" Target="/ppt/slides/slide7.xml" Id="R9718b7fbd659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d0233fc28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e4047eafe4794" /><Relationship Type="http://schemas.openxmlformats.org/officeDocument/2006/relationships/theme" Target="/ppt/slideMasters/theme/theme1.xml" Id="Rb757e116c0a540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e4047eafe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781fe755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c9d8be1a42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d6daad0b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8d063ab7c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ac15243a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35da0b1484e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a3d755c98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ARAMIS FLEKKEFJORD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ARAMIS FLEKKEFJORD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21 777 342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19 142 654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19 939 476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254 218 127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267 878 521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ARVID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BERNT MARIUS EIE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STINE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989 109 928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ARAMIS FLEKKEFJORD AS</a:t>
            </a:r>
          </a:p>
        </p:txBody>
      </p:sp>
    </p:spTree>
  </p:cSld>
  <p:clrMapOvr>
    <a:masterClrMapping xmlns:a="http://schemas.openxmlformats.org/drawingml/2006/main"/>
  </p:clrMapOvr>
</p:sld>
</file>