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aa1209c72e47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8f7a3950c94d6f"/>
  </p:sldMasterIdLst>
  <p:sldIdLst>
    <p:sldId xmlns:r="http://schemas.openxmlformats.org/officeDocument/2006/relationships" id="256" r:id="Red036afcc0084672"/>
    <p:sldId xmlns:r="http://schemas.openxmlformats.org/officeDocument/2006/relationships" id="257" r:id="R1fdce216bf5a4fc6"/>
    <p:sldId xmlns:r="http://schemas.openxmlformats.org/officeDocument/2006/relationships" id="258" r:id="R57aafc2e79bb45a4"/>
    <p:sldId xmlns:r="http://schemas.openxmlformats.org/officeDocument/2006/relationships" id="259" r:id="Re511d4adb95f446e"/>
    <p:sldId xmlns:r="http://schemas.openxmlformats.org/officeDocument/2006/relationships" id="260" r:id="Ra9fc6990f2254c83"/>
    <p:sldId xmlns:r="http://schemas.openxmlformats.org/officeDocument/2006/relationships" id="261" r:id="R2dba8b0bf53a42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8f7a3950c94d6f" /><Relationship Type="http://schemas.openxmlformats.org/officeDocument/2006/relationships/slide" Target="/ppt/slides/slide1.xml" Id="Red036afcc0084672" /><Relationship Type="http://schemas.openxmlformats.org/officeDocument/2006/relationships/slide" Target="/ppt/slides/slide2.xml" Id="R1fdce216bf5a4fc6" /><Relationship Type="http://schemas.openxmlformats.org/officeDocument/2006/relationships/slide" Target="/ppt/slides/slide3.xml" Id="R57aafc2e79bb45a4" /><Relationship Type="http://schemas.openxmlformats.org/officeDocument/2006/relationships/slide" Target="/ppt/slides/slide4.xml" Id="Re511d4adb95f446e" /><Relationship Type="http://schemas.openxmlformats.org/officeDocument/2006/relationships/slide" Target="/ppt/slides/slide5.xml" Id="Ra9fc6990f2254c83" /><Relationship Type="http://schemas.openxmlformats.org/officeDocument/2006/relationships/slide" Target="/ppt/slides/slide6.xml" Id="R2dba8b0bf53a42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37ede77d5c43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4eae22cb24b78" /><Relationship Type="http://schemas.openxmlformats.org/officeDocument/2006/relationships/theme" Target="/ppt/slideMasters/theme/theme1.xml" Id="R910c110aaecb45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54eae22cb24b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a61662bd141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40cad3d4941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01127d14342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c1f011d8d49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ebcb0dff54d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73d148f8940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KÅSHAGEN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KÅSHAGEN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KÅSHAGEN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KÅSHAGEN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KÅSHAGEN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KÅSHAGEN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Fløtlivegen 424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989 106 945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KÅSHAGEN EIENDOM AS</a:t>
            </a:r>
          </a:p>
        </p:txBody>
      </p:sp>
    </p:spTree>
  </p:cSld>
  <p:clrMapOvr>
    <a:masterClrMapping xmlns:a="http://schemas.openxmlformats.org/drawingml/2006/main"/>
  </p:clrMapOvr>
</p:sld>
</file>