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bd9e94dd5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39f7281b143a7"/>
  </p:sldMasterIdLst>
  <p:sldIdLst>
    <p:sldId xmlns:r="http://schemas.openxmlformats.org/officeDocument/2006/relationships" id="256" r:id="R659d73c16b0147cf"/>
    <p:sldId xmlns:r="http://schemas.openxmlformats.org/officeDocument/2006/relationships" id="257" r:id="Rcc2a956cfaac4e47"/>
    <p:sldId xmlns:r="http://schemas.openxmlformats.org/officeDocument/2006/relationships" id="258" r:id="R0b470ebae9e24851"/>
    <p:sldId xmlns:r="http://schemas.openxmlformats.org/officeDocument/2006/relationships" id="259" r:id="Rccf39c49f8c64201"/>
    <p:sldId xmlns:r="http://schemas.openxmlformats.org/officeDocument/2006/relationships" id="260" r:id="Rab807771f28f4bfe"/>
    <p:sldId xmlns:r="http://schemas.openxmlformats.org/officeDocument/2006/relationships" id="261" r:id="Rd3d8c19698ed48bc"/>
    <p:sldId xmlns:r="http://schemas.openxmlformats.org/officeDocument/2006/relationships" id="262" r:id="Re4cda925c9aa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39f7281b143a7" /><Relationship Type="http://schemas.openxmlformats.org/officeDocument/2006/relationships/slide" Target="/ppt/slides/slide1.xml" Id="R659d73c16b0147cf" /><Relationship Type="http://schemas.openxmlformats.org/officeDocument/2006/relationships/slide" Target="/ppt/slides/slide2.xml" Id="Rcc2a956cfaac4e47" /><Relationship Type="http://schemas.openxmlformats.org/officeDocument/2006/relationships/slide" Target="/ppt/slides/slide3.xml" Id="R0b470ebae9e24851" /><Relationship Type="http://schemas.openxmlformats.org/officeDocument/2006/relationships/slide" Target="/ppt/slides/slide4.xml" Id="Rccf39c49f8c64201" /><Relationship Type="http://schemas.openxmlformats.org/officeDocument/2006/relationships/slide" Target="/ppt/slides/slide5.xml" Id="Rab807771f28f4bfe" /><Relationship Type="http://schemas.openxmlformats.org/officeDocument/2006/relationships/slide" Target="/ppt/slides/slide6.xml" Id="Rd3d8c19698ed48bc" /><Relationship Type="http://schemas.openxmlformats.org/officeDocument/2006/relationships/slide" Target="/ppt/slides/slide7.xml" Id="Re4cda925c9aa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9d91b1291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f43e7c92c4b22" /><Relationship Type="http://schemas.openxmlformats.org/officeDocument/2006/relationships/theme" Target="/ppt/slideMasters/theme/theme1.xml" Id="Rc71ee1882d76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f43e7c92c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7efc434134d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8e0cb021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67329a60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a8917f9e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ec29e964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4b9a2288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740f588cd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