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76e5df166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5a6ad10564cce"/>
  </p:sldMasterIdLst>
  <p:sldIdLst>
    <p:sldId xmlns:r="http://schemas.openxmlformats.org/officeDocument/2006/relationships" id="256" r:id="Rcf799ce757cf4586"/>
    <p:sldId xmlns:r="http://schemas.openxmlformats.org/officeDocument/2006/relationships" id="257" r:id="R4061a5359b9545d8"/>
    <p:sldId xmlns:r="http://schemas.openxmlformats.org/officeDocument/2006/relationships" id="258" r:id="R0750223f0c8041d2"/>
    <p:sldId xmlns:r="http://schemas.openxmlformats.org/officeDocument/2006/relationships" id="259" r:id="Rc0ed034834064428"/>
    <p:sldId xmlns:r="http://schemas.openxmlformats.org/officeDocument/2006/relationships" id="260" r:id="R00e23c9fb14b423b"/>
    <p:sldId xmlns:r="http://schemas.openxmlformats.org/officeDocument/2006/relationships" id="261" r:id="R3cf7dbde54b247ec"/>
    <p:sldId xmlns:r="http://schemas.openxmlformats.org/officeDocument/2006/relationships" id="262" r:id="Rbf92bf31c295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5a6ad10564cce" /><Relationship Type="http://schemas.openxmlformats.org/officeDocument/2006/relationships/slide" Target="/ppt/slides/slide1.xml" Id="Rcf799ce757cf4586" /><Relationship Type="http://schemas.openxmlformats.org/officeDocument/2006/relationships/slide" Target="/ppt/slides/slide2.xml" Id="R4061a5359b9545d8" /><Relationship Type="http://schemas.openxmlformats.org/officeDocument/2006/relationships/slide" Target="/ppt/slides/slide3.xml" Id="R0750223f0c8041d2" /><Relationship Type="http://schemas.openxmlformats.org/officeDocument/2006/relationships/slide" Target="/ppt/slides/slide4.xml" Id="Rc0ed034834064428" /><Relationship Type="http://schemas.openxmlformats.org/officeDocument/2006/relationships/slide" Target="/ppt/slides/slide5.xml" Id="R00e23c9fb14b423b" /><Relationship Type="http://schemas.openxmlformats.org/officeDocument/2006/relationships/slide" Target="/ppt/slides/slide6.xml" Id="R3cf7dbde54b247ec" /><Relationship Type="http://schemas.openxmlformats.org/officeDocument/2006/relationships/slide" Target="/ppt/slides/slide7.xml" Id="Rbf92bf31c295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dde9dde70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6a2f3ead4cb1" /><Relationship Type="http://schemas.openxmlformats.org/officeDocument/2006/relationships/theme" Target="/ppt/slideMasters/theme/theme1.xml" Id="R4e5b242e6a60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a6a2f3ead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c88cb6289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c21ecdbd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f1c43dc8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6aa34e2fa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b3389cfd8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23af230be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00a12590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