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eeae38c21444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c0237f65c4471a"/>
  </p:sldMasterIdLst>
  <p:sldIdLst>
    <p:sldId xmlns:r="http://schemas.openxmlformats.org/officeDocument/2006/relationships" id="256" r:id="Ra89838826b4742b6"/>
    <p:sldId xmlns:r="http://schemas.openxmlformats.org/officeDocument/2006/relationships" id="257" r:id="Rabf0c178a0f84528"/>
    <p:sldId xmlns:r="http://schemas.openxmlformats.org/officeDocument/2006/relationships" id="258" r:id="Rb657b016e8bd4e2d"/>
    <p:sldId xmlns:r="http://schemas.openxmlformats.org/officeDocument/2006/relationships" id="259" r:id="R903e5efe03e44a27"/>
    <p:sldId xmlns:r="http://schemas.openxmlformats.org/officeDocument/2006/relationships" id="260" r:id="Rb685c068a9854a49"/>
    <p:sldId xmlns:r="http://schemas.openxmlformats.org/officeDocument/2006/relationships" id="261" r:id="R796b8655d1f64fe8"/>
    <p:sldId xmlns:r="http://schemas.openxmlformats.org/officeDocument/2006/relationships" id="262" r:id="Rd01907fe04b1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0237f65c4471a" /><Relationship Type="http://schemas.openxmlformats.org/officeDocument/2006/relationships/slide" Target="/ppt/slides/slide1.xml" Id="Ra89838826b4742b6" /><Relationship Type="http://schemas.openxmlformats.org/officeDocument/2006/relationships/slide" Target="/ppt/slides/slide2.xml" Id="Rabf0c178a0f84528" /><Relationship Type="http://schemas.openxmlformats.org/officeDocument/2006/relationships/slide" Target="/ppt/slides/slide3.xml" Id="Rb657b016e8bd4e2d" /><Relationship Type="http://schemas.openxmlformats.org/officeDocument/2006/relationships/slide" Target="/ppt/slides/slide4.xml" Id="R903e5efe03e44a27" /><Relationship Type="http://schemas.openxmlformats.org/officeDocument/2006/relationships/slide" Target="/ppt/slides/slide5.xml" Id="Rb685c068a9854a49" /><Relationship Type="http://schemas.openxmlformats.org/officeDocument/2006/relationships/slide" Target="/ppt/slides/slide6.xml" Id="R796b8655d1f64fe8" /><Relationship Type="http://schemas.openxmlformats.org/officeDocument/2006/relationships/slide" Target="/ppt/slides/slide7.xml" Id="Rd01907fe04b1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8e1f28e9148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df7c361784f10" /><Relationship Type="http://schemas.openxmlformats.org/officeDocument/2006/relationships/theme" Target="/ppt/slideMasters/theme/theme1.xml" Id="Rd0d04041f3fd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df7c361784f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52d5fbacd4e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49c716c4545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b5f88c2de48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c0a965c2a4a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1bdff68bc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da340a75743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99c47742e47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 INVEST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1 932 483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9 728 281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JAN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Vestrum, Skogsrudvegen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