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f07619296246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027e910a0e49b3"/>
  </p:sldMasterIdLst>
  <p:sldIdLst>
    <p:sldId xmlns:r="http://schemas.openxmlformats.org/officeDocument/2006/relationships" id="256" r:id="R73978a5e30c74282"/>
    <p:sldId xmlns:r="http://schemas.openxmlformats.org/officeDocument/2006/relationships" id="257" r:id="R23a8cd4afbd44280"/>
    <p:sldId xmlns:r="http://schemas.openxmlformats.org/officeDocument/2006/relationships" id="258" r:id="R2c1d512e32004ed8"/>
    <p:sldId xmlns:r="http://schemas.openxmlformats.org/officeDocument/2006/relationships" id="259" r:id="R5c104693f19443e6"/>
    <p:sldId xmlns:r="http://schemas.openxmlformats.org/officeDocument/2006/relationships" id="260" r:id="R5bd3c9c5919d4ea8"/>
    <p:sldId xmlns:r="http://schemas.openxmlformats.org/officeDocument/2006/relationships" id="261" r:id="Raa291ddeda2f43c0"/>
    <p:sldId xmlns:r="http://schemas.openxmlformats.org/officeDocument/2006/relationships" id="262" r:id="R5a864c5c8db744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027e910a0e49b3" /><Relationship Type="http://schemas.openxmlformats.org/officeDocument/2006/relationships/slide" Target="/ppt/slides/slide1.xml" Id="R73978a5e30c74282" /><Relationship Type="http://schemas.openxmlformats.org/officeDocument/2006/relationships/slide" Target="/ppt/slides/slide2.xml" Id="R23a8cd4afbd44280" /><Relationship Type="http://schemas.openxmlformats.org/officeDocument/2006/relationships/slide" Target="/ppt/slides/slide3.xml" Id="R2c1d512e32004ed8" /><Relationship Type="http://schemas.openxmlformats.org/officeDocument/2006/relationships/slide" Target="/ppt/slides/slide4.xml" Id="R5c104693f19443e6" /><Relationship Type="http://schemas.openxmlformats.org/officeDocument/2006/relationships/slide" Target="/ppt/slides/slide5.xml" Id="R5bd3c9c5919d4ea8" /><Relationship Type="http://schemas.openxmlformats.org/officeDocument/2006/relationships/slide" Target="/ppt/slides/slide6.xml" Id="Raa291ddeda2f43c0" /><Relationship Type="http://schemas.openxmlformats.org/officeDocument/2006/relationships/slide" Target="/ppt/slides/slide7.xml" Id="R5a864c5c8db744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55425045c244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c32c0bb164e87" /><Relationship Type="http://schemas.openxmlformats.org/officeDocument/2006/relationships/theme" Target="/ppt/slideMasters/theme/theme1.xml" Id="R1003a1c8a85c40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ac32c0bb164e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97085b3ce47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b7112691246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eac0c87f749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b43328f774d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4fa8743b045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647b69b804f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f9e6b38fa42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PRANA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PRANA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269 772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14 060 860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14 364 623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NEUMANN TINGULSTAD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HÅKON TINGULSTAD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Ringeplan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1443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989 103 296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PRANA AS</a:t>
            </a:r>
          </a:p>
        </p:txBody>
      </p:sp>
    </p:spTree>
  </p:cSld>
  <p:clrMapOvr>
    <a:masterClrMapping xmlns:a="http://schemas.openxmlformats.org/drawingml/2006/main"/>
  </p:clrMapOvr>
</p:sld>
</file>