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727cfc378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7ae508f964efa"/>
  </p:sldMasterIdLst>
  <p:sldIdLst>
    <p:sldId xmlns:r="http://schemas.openxmlformats.org/officeDocument/2006/relationships" id="256" r:id="R7ee76a03f04b48c0"/>
    <p:sldId xmlns:r="http://schemas.openxmlformats.org/officeDocument/2006/relationships" id="257" r:id="Rce23645022dd42c2"/>
    <p:sldId xmlns:r="http://schemas.openxmlformats.org/officeDocument/2006/relationships" id="258" r:id="R400bcfe522034d9b"/>
    <p:sldId xmlns:r="http://schemas.openxmlformats.org/officeDocument/2006/relationships" id="259" r:id="Rbdaf56f02ef245aa"/>
    <p:sldId xmlns:r="http://schemas.openxmlformats.org/officeDocument/2006/relationships" id="260" r:id="R741d14fb0b1c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7ae508f964efa" /><Relationship Type="http://schemas.openxmlformats.org/officeDocument/2006/relationships/slide" Target="/ppt/slides/slide1.xml" Id="R7ee76a03f04b48c0" /><Relationship Type="http://schemas.openxmlformats.org/officeDocument/2006/relationships/slide" Target="/ppt/slides/slide2.xml" Id="Rce23645022dd42c2" /><Relationship Type="http://schemas.openxmlformats.org/officeDocument/2006/relationships/slide" Target="/ppt/slides/slide3.xml" Id="R400bcfe522034d9b" /><Relationship Type="http://schemas.openxmlformats.org/officeDocument/2006/relationships/slide" Target="/ppt/slides/slide4.xml" Id="Rbdaf56f02ef245aa" /><Relationship Type="http://schemas.openxmlformats.org/officeDocument/2006/relationships/slide" Target="/ppt/slides/slide5.xml" Id="R741d14fb0b1c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0284815e4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86608b044e64" /><Relationship Type="http://schemas.openxmlformats.org/officeDocument/2006/relationships/theme" Target="/ppt/slideMasters/theme/theme1.xml" Id="R7fa57437be68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d86608b04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ec7a89205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f24b3cfb5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70a74ea6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f8e3afd4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47aa0790f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GULLSKRINET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GULLSKRINET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GULLSKRINET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GULLSKRINET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GULLSKRINET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GULLSKRINET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GULLSKRINET AS</a:t>
            </a:r>
          </a:p>
        </p:txBody>
      </p:sp>
    </p:spTree>
  </p:cSld>
  <p:clrMapOvr>
    <a:masterClrMapping xmlns:a="http://schemas.openxmlformats.org/drawingml/2006/main"/>
  </p:clrMapOvr>
</p:sld>
</file>