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2ed5a421b941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be70dcd094f48"/>
  </p:sldMasterIdLst>
  <p:sldIdLst>
    <p:sldId xmlns:r="http://schemas.openxmlformats.org/officeDocument/2006/relationships" id="256" r:id="R3b7a6cfa3b8443e4"/>
    <p:sldId xmlns:r="http://schemas.openxmlformats.org/officeDocument/2006/relationships" id="257" r:id="R78cab9c3e40648bc"/>
    <p:sldId xmlns:r="http://schemas.openxmlformats.org/officeDocument/2006/relationships" id="258" r:id="R704aa7cc17c045aa"/>
    <p:sldId xmlns:r="http://schemas.openxmlformats.org/officeDocument/2006/relationships" id="259" r:id="R47fd354f7ab645c7"/>
    <p:sldId xmlns:r="http://schemas.openxmlformats.org/officeDocument/2006/relationships" id="260" r:id="Rc195d63d22e040ce"/>
    <p:sldId xmlns:r="http://schemas.openxmlformats.org/officeDocument/2006/relationships" id="261" r:id="Rc42eba4175f4437d"/>
    <p:sldId xmlns:r="http://schemas.openxmlformats.org/officeDocument/2006/relationships" id="262" r:id="Re6c255423afe46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be70dcd094f48" /><Relationship Type="http://schemas.openxmlformats.org/officeDocument/2006/relationships/slide" Target="/ppt/slides/slide1.xml" Id="R3b7a6cfa3b8443e4" /><Relationship Type="http://schemas.openxmlformats.org/officeDocument/2006/relationships/slide" Target="/ppt/slides/slide2.xml" Id="R78cab9c3e40648bc" /><Relationship Type="http://schemas.openxmlformats.org/officeDocument/2006/relationships/slide" Target="/ppt/slides/slide3.xml" Id="R704aa7cc17c045aa" /><Relationship Type="http://schemas.openxmlformats.org/officeDocument/2006/relationships/slide" Target="/ppt/slides/slide4.xml" Id="R47fd354f7ab645c7" /><Relationship Type="http://schemas.openxmlformats.org/officeDocument/2006/relationships/slide" Target="/ppt/slides/slide5.xml" Id="Rc195d63d22e040ce" /><Relationship Type="http://schemas.openxmlformats.org/officeDocument/2006/relationships/slide" Target="/ppt/slides/slide6.xml" Id="Rc42eba4175f4437d" /><Relationship Type="http://schemas.openxmlformats.org/officeDocument/2006/relationships/slide" Target="/ppt/slides/slide7.xml" Id="Re6c255423afe46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9ab468717b4a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037481cb44b8a" /><Relationship Type="http://schemas.openxmlformats.org/officeDocument/2006/relationships/theme" Target="/ppt/slideMasters/theme/theme1.xml" Id="Rc193d10f96c74f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9037481cb44b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8169df9e64b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20a4a9b2f49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1e5daafcf43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771e178c14e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8cc7ab70048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b35256e6745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e5903d59944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VARGERVIK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VARGERVIK AS ble etablert [år] og holder til i Rennesøy.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7 036 417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8 190 916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VARGERVIK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Håvasteinhagane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4150 Rennesøy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989 102 451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VARGERVIK AS</a:t>
            </a:r>
          </a:p>
        </p:txBody>
      </p:sp>
    </p:spTree>
  </p:cSld>
  <p:clrMapOvr>
    <a:masterClrMapping xmlns:a="http://schemas.openxmlformats.org/drawingml/2006/main"/>
  </p:clrMapOvr>
</p:sld>
</file>