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6ebbbf7cb64f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add841c95b4e42"/>
  </p:sldMasterIdLst>
  <p:sldIdLst>
    <p:sldId xmlns:r="http://schemas.openxmlformats.org/officeDocument/2006/relationships" id="256" r:id="R6f1c065c76794244"/>
    <p:sldId xmlns:r="http://schemas.openxmlformats.org/officeDocument/2006/relationships" id="257" r:id="Rdd0f1ec5e7e24916"/>
    <p:sldId xmlns:r="http://schemas.openxmlformats.org/officeDocument/2006/relationships" id="258" r:id="R8f67884ae2ef4dfc"/>
    <p:sldId xmlns:r="http://schemas.openxmlformats.org/officeDocument/2006/relationships" id="259" r:id="R4df07fae22584600"/>
    <p:sldId xmlns:r="http://schemas.openxmlformats.org/officeDocument/2006/relationships" id="260" r:id="Ref86fbf8d8234e75"/>
    <p:sldId xmlns:r="http://schemas.openxmlformats.org/officeDocument/2006/relationships" id="261" r:id="Rcaa2ae31f3b347c1"/>
    <p:sldId xmlns:r="http://schemas.openxmlformats.org/officeDocument/2006/relationships" id="262" r:id="R1f300acf763440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add841c95b4e42" /><Relationship Type="http://schemas.openxmlformats.org/officeDocument/2006/relationships/slide" Target="/ppt/slides/slide1.xml" Id="R6f1c065c76794244" /><Relationship Type="http://schemas.openxmlformats.org/officeDocument/2006/relationships/slide" Target="/ppt/slides/slide2.xml" Id="Rdd0f1ec5e7e24916" /><Relationship Type="http://schemas.openxmlformats.org/officeDocument/2006/relationships/slide" Target="/ppt/slides/slide3.xml" Id="R8f67884ae2ef4dfc" /><Relationship Type="http://schemas.openxmlformats.org/officeDocument/2006/relationships/slide" Target="/ppt/slides/slide4.xml" Id="R4df07fae22584600" /><Relationship Type="http://schemas.openxmlformats.org/officeDocument/2006/relationships/slide" Target="/ppt/slides/slide5.xml" Id="Ref86fbf8d8234e75" /><Relationship Type="http://schemas.openxmlformats.org/officeDocument/2006/relationships/slide" Target="/ppt/slides/slide6.xml" Id="Rcaa2ae31f3b347c1" /><Relationship Type="http://schemas.openxmlformats.org/officeDocument/2006/relationships/slide" Target="/ppt/slides/slide7.xml" Id="R1f300acf763440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c904d031f448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a6ce766df42cf" /><Relationship Type="http://schemas.openxmlformats.org/officeDocument/2006/relationships/theme" Target="/ppt/slideMasters/theme/theme1.xml" Id="R1a68e956c69b43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1a6ce766df42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230c3d8a643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b53ac2d1046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17ef60a464b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067cab4a04c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fa650fd8c40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0678c850a42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96a58000a46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DAGSVIK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DAGSVIK INVEST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2 463 698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337 139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−224 555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2 825 320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3 341 437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DAGSVIK KNUT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Sæveruds veg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5237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08 52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kd@tektonisk.no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989 102 443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DAGSVIK INVEST AS</a:t>
            </a:r>
          </a:p>
        </p:txBody>
      </p:sp>
    </p:spTree>
  </p:cSld>
  <p:clrMapOvr>
    <a:masterClrMapping xmlns:a="http://schemas.openxmlformats.org/drawingml/2006/main"/>
  </p:clrMapOvr>
</p:sld>
</file>