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7d4c50ea8a45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706e8fa9e044be"/>
  </p:sldMasterIdLst>
  <p:sldIdLst>
    <p:sldId xmlns:r="http://schemas.openxmlformats.org/officeDocument/2006/relationships" id="256" r:id="R599aafae89dd4f99"/>
    <p:sldId xmlns:r="http://schemas.openxmlformats.org/officeDocument/2006/relationships" id="257" r:id="Rc4a760e1c09e4ec7"/>
    <p:sldId xmlns:r="http://schemas.openxmlformats.org/officeDocument/2006/relationships" id="258" r:id="Rcff6c4c20b044fb4"/>
    <p:sldId xmlns:r="http://schemas.openxmlformats.org/officeDocument/2006/relationships" id="259" r:id="R1348c89abe674c23"/>
    <p:sldId xmlns:r="http://schemas.openxmlformats.org/officeDocument/2006/relationships" id="260" r:id="Rd5dfec8fc7b040b0"/>
    <p:sldId xmlns:r="http://schemas.openxmlformats.org/officeDocument/2006/relationships" id="261" r:id="Rdb8c126e62df4aa0"/>
    <p:sldId xmlns:r="http://schemas.openxmlformats.org/officeDocument/2006/relationships" id="262" r:id="R01f7ac6c4c2647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06e8fa9e044be" /><Relationship Type="http://schemas.openxmlformats.org/officeDocument/2006/relationships/slide" Target="/ppt/slides/slide1.xml" Id="R599aafae89dd4f99" /><Relationship Type="http://schemas.openxmlformats.org/officeDocument/2006/relationships/slide" Target="/ppt/slides/slide2.xml" Id="Rc4a760e1c09e4ec7" /><Relationship Type="http://schemas.openxmlformats.org/officeDocument/2006/relationships/slide" Target="/ppt/slides/slide3.xml" Id="Rcff6c4c20b044fb4" /><Relationship Type="http://schemas.openxmlformats.org/officeDocument/2006/relationships/slide" Target="/ppt/slides/slide4.xml" Id="R1348c89abe674c23" /><Relationship Type="http://schemas.openxmlformats.org/officeDocument/2006/relationships/slide" Target="/ppt/slides/slide5.xml" Id="Rd5dfec8fc7b040b0" /><Relationship Type="http://schemas.openxmlformats.org/officeDocument/2006/relationships/slide" Target="/ppt/slides/slide6.xml" Id="Rdb8c126e62df4aa0" /><Relationship Type="http://schemas.openxmlformats.org/officeDocument/2006/relationships/slide" Target="/ppt/slides/slide7.xml" Id="R01f7ac6c4c2647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9f6b0982146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4cce264aa474f" /><Relationship Type="http://schemas.openxmlformats.org/officeDocument/2006/relationships/theme" Target="/ppt/slideMasters/theme/theme1.xml" Id="R74310d8b0d754b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c4cce264aa47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541f0149742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751c92e6b41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1ecdfad8448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5a4cacb9b4f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6ada1d97b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01beca5284d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cbc9d683241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FLETRE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FLETRE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FLETRE BYGG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FLETRE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FLETRE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FLETRE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−129 441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6 884 461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FLETRE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FLETRE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FLETRE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Kytesvegen 472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989 101 781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FLETRE BYGG AS</a:t>
            </a:r>
          </a:p>
        </p:txBody>
      </p:sp>
    </p:spTree>
  </p:cSld>
  <p:clrMapOvr>
    <a:masterClrMapping xmlns:a="http://schemas.openxmlformats.org/drawingml/2006/main"/>
  </p:clrMapOvr>
</p:sld>
</file>