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bc4182930d45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ab7d5c5f68473f"/>
  </p:sldMasterIdLst>
  <p:sldIdLst>
    <p:sldId xmlns:r="http://schemas.openxmlformats.org/officeDocument/2006/relationships" id="256" r:id="R5b2bb41368254609"/>
    <p:sldId xmlns:r="http://schemas.openxmlformats.org/officeDocument/2006/relationships" id="257" r:id="R6a4123224c8e4756"/>
    <p:sldId xmlns:r="http://schemas.openxmlformats.org/officeDocument/2006/relationships" id="258" r:id="R41a5a0893a0948bd"/>
    <p:sldId xmlns:r="http://schemas.openxmlformats.org/officeDocument/2006/relationships" id="259" r:id="Re6a5a75ed3d14ecc"/>
    <p:sldId xmlns:r="http://schemas.openxmlformats.org/officeDocument/2006/relationships" id="260" r:id="Rbb15848c31e247c0"/>
    <p:sldId xmlns:r="http://schemas.openxmlformats.org/officeDocument/2006/relationships" id="261" r:id="R69752bd3c6ff42b6"/>
    <p:sldId xmlns:r="http://schemas.openxmlformats.org/officeDocument/2006/relationships" id="262" r:id="Rc26a7183bc3244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ab7d5c5f68473f" /><Relationship Type="http://schemas.openxmlformats.org/officeDocument/2006/relationships/slide" Target="/ppt/slides/slide1.xml" Id="R5b2bb41368254609" /><Relationship Type="http://schemas.openxmlformats.org/officeDocument/2006/relationships/slide" Target="/ppt/slides/slide2.xml" Id="R6a4123224c8e4756" /><Relationship Type="http://schemas.openxmlformats.org/officeDocument/2006/relationships/slide" Target="/ppt/slides/slide3.xml" Id="R41a5a0893a0948bd" /><Relationship Type="http://schemas.openxmlformats.org/officeDocument/2006/relationships/slide" Target="/ppt/slides/slide4.xml" Id="Re6a5a75ed3d14ecc" /><Relationship Type="http://schemas.openxmlformats.org/officeDocument/2006/relationships/slide" Target="/ppt/slides/slide5.xml" Id="Rbb15848c31e247c0" /><Relationship Type="http://schemas.openxmlformats.org/officeDocument/2006/relationships/slide" Target="/ppt/slides/slide6.xml" Id="R69752bd3c6ff42b6" /><Relationship Type="http://schemas.openxmlformats.org/officeDocument/2006/relationships/slide" Target="/ppt/slides/slide7.xml" Id="Rc26a7183bc3244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ed65c8172a49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b40cba6f12451d" /><Relationship Type="http://schemas.openxmlformats.org/officeDocument/2006/relationships/theme" Target="/ppt/slideMasters/theme/theme1.xml" Id="R4567047864394d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b40cba6f1245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2478be3ca144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1ac86a8b4141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972f8c85964e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ff39972e1940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14f4ff7b3545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bc83b7534d4c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38207d222646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ZUKUNFTIGE WERTE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ZUKUNFTIGE WERTE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ZUKUNFTIGE WERTE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ZUKUNFTIGE WERTE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ZUKUNFTIGE WERTE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ZUKUNFTIGE WERTE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−249 351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2 783 430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3 533 167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3 534 561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ZUKUNFTIGE WERTE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INGVILD URI HAGEBERG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 URI HAGEBERG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ZUKUNFTIGE WERTE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Hageberg, Prinsessealléen 19D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989 101 641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ZUKUNFTIGE WERTE AS</a:t>
            </a:r>
          </a:p>
        </p:txBody>
      </p:sp>
    </p:spTree>
  </p:cSld>
  <p:clrMapOvr>
    <a:masterClrMapping xmlns:a="http://schemas.openxmlformats.org/drawingml/2006/main"/>
  </p:clrMapOvr>
</p:sld>
</file>