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a3a8ce98b94f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b43f4d6fbf4b21"/>
  </p:sldMasterIdLst>
  <p:sldIdLst>
    <p:sldId xmlns:r="http://schemas.openxmlformats.org/officeDocument/2006/relationships" id="256" r:id="Re9b24bf69bc944d2"/>
    <p:sldId xmlns:r="http://schemas.openxmlformats.org/officeDocument/2006/relationships" id="257" r:id="R503502ff943c4e29"/>
    <p:sldId xmlns:r="http://schemas.openxmlformats.org/officeDocument/2006/relationships" id="258" r:id="R70a860fcbd2741f2"/>
    <p:sldId xmlns:r="http://schemas.openxmlformats.org/officeDocument/2006/relationships" id="259" r:id="R8a4cbe48c7c14679"/>
    <p:sldId xmlns:r="http://schemas.openxmlformats.org/officeDocument/2006/relationships" id="260" r:id="R3432ff802d804749"/>
    <p:sldId xmlns:r="http://schemas.openxmlformats.org/officeDocument/2006/relationships" id="261" r:id="R4719de68fcba40b1"/>
    <p:sldId xmlns:r="http://schemas.openxmlformats.org/officeDocument/2006/relationships" id="262" r:id="R0ddc02f879f84c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43f4d6fbf4b21" /><Relationship Type="http://schemas.openxmlformats.org/officeDocument/2006/relationships/slide" Target="/ppt/slides/slide1.xml" Id="Re9b24bf69bc944d2" /><Relationship Type="http://schemas.openxmlformats.org/officeDocument/2006/relationships/slide" Target="/ppt/slides/slide2.xml" Id="R503502ff943c4e29" /><Relationship Type="http://schemas.openxmlformats.org/officeDocument/2006/relationships/slide" Target="/ppt/slides/slide3.xml" Id="R70a860fcbd2741f2" /><Relationship Type="http://schemas.openxmlformats.org/officeDocument/2006/relationships/slide" Target="/ppt/slides/slide4.xml" Id="R8a4cbe48c7c14679" /><Relationship Type="http://schemas.openxmlformats.org/officeDocument/2006/relationships/slide" Target="/ppt/slides/slide5.xml" Id="R3432ff802d804749" /><Relationship Type="http://schemas.openxmlformats.org/officeDocument/2006/relationships/slide" Target="/ppt/slides/slide6.xml" Id="R4719de68fcba40b1" /><Relationship Type="http://schemas.openxmlformats.org/officeDocument/2006/relationships/slide" Target="/ppt/slides/slide7.xml" Id="R0ddc02f879f84c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f6a1a678048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df9c65b8344bc" /><Relationship Type="http://schemas.openxmlformats.org/officeDocument/2006/relationships/theme" Target="/ppt/slideMasters/theme/theme1.xml" Id="Rc176bf6c323e43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5df9c65b8344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aa482ff4444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bef5bf3f24b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64ff6f15f41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f1f891d7940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8d32afda24d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4bea9c0db4c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b1443c7bd40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ROSANES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ROSANES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ROSANES INVEST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ROSANES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ROSANES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ROSANES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448 120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−678 735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9 990 040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10 157 043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ROSANES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INGRID BJØRKE  –  94,0 %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RUNE THORUD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ROSANES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Seileråsen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3121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19 40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989 101 498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ROSANES INVEST AS</a:t>
            </a:r>
          </a:p>
        </p:txBody>
      </p:sp>
    </p:spTree>
  </p:cSld>
  <p:clrMapOvr>
    <a:masterClrMapping xmlns:a="http://schemas.openxmlformats.org/drawingml/2006/main"/>
  </p:clrMapOvr>
</p:sld>
</file>