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1d3b215e1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e6831e3424472"/>
  </p:sldMasterIdLst>
  <p:sldIdLst>
    <p:sldId xmlns:r="http://schemas.openxmlformats.org/officeDocument/2006/relationships" id="256" r:id="Rd6b884a7da384497"/>
    <p:sldId xmlns:r="http://schemas.openxmlformats.org/officeDocument/2006/relationships" id="257" r:id="R8b300ccc3fa5491b"/>
    <p:sldId xmlns:r="http://schemas.openxmlformats.org/officeDocument/2006/relationships" id="258" r:id="R5da66ba7538e45e0"/>
    <p:sldId xmlns:r="http://schemas.openxmlformats.org/officeDocument/2006/relationships" id="259" r:id="R630be4259c8b4862"/>
    <p:sldId xmlns:r="http://schemas.openxmlformats.org/officeDocument/2006/relationships" id="260" r:id="R9c8a7abfd6e04170"/>
    <p:sldId xmlns:r="http://schemas.openxmlformats.org/officeDocument/2006/relationships" id="261" r:id="R626aae0bd6a843da"/>
    <p:sldId xmlns:r="http://schemas.openxmlformats.org/officeDocument/2006/relationships" id="262" r:id="R1ce41b468b4e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e6831e3424472" /><Relationship Type="http://schemas.openxmlformats.org/officeDocument/2006/relationships/slide" Target="/ppt/slides/slide1.xml" Id="Rd6b884a7da384497" /><Relationship Type="http://schemas.openxmlformats.org/officeDocument/2006/relationships/slide" Target="/ppt/slides/slide2.xml" Id="R8b300ccc3fa5491b" /><Relationship Type="http://schemas.openxmlformats.org/officeDocument/2006/relationships/slide" Target="/ppt/slides/slide3.xml" Id="R5da66ba7538e45e0" /><Relationship Type="http://schemas.openxmlformats.org/officeDocument/2006/relationships/slide" Target="/ppt/slides/slide4.xml" Id="R630be4259c8b4862" /><Relationship Type="http://schemas.openxmlformats.org/officeDocument/2006/relationships/slide" Target="/ppt/slides/slide5.xml" Id="R9c8a7abfd6e04170" /><Relationship Type="http://schemas.openxmlformats.org/officeDocument/2006/relationships/slide" Target="/ppt/slides/slide6.xml" Id="R626aae0bd6a843da" /><Relationship Type="http://schemas.openxmlformats.org/officeDocument/2006/relationships/slide" Target="/ppt/slides/slide7.xml" Id="R1ce41b468b4e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649a61077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6028586e4380" /><Relationship Type="http://schemas.openxmlformats.org/officeDocument/2006/relationships/theme" Target="/ppt/slideMasters/theme/theme1.xml" Id="Rb1891dd46d0e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76028586e43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938015f9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feab0ca32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5f0309190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847da3e70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f6275bd16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89de7ec8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69343fd91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6 698 924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